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7" r:id="rId2"/>
    <p:sldId id="577" r:id="rId3"/>
    <p:sldId id="490" r:id="rId4"/>
    <p:sldId id="492" r:id="rId5"/>
    <p:sldId id="495" r:id="rId6"/>
    <p:sldId id="493" r:id="rId7"/>
    <p:sldId id="494" r:id="rId8"/>
    <p:sldId id="496" r:id="rId9"/>
    <p:sldId id="497" r:id="rId10"/>
    <p:sldId id="579" r:id="rId11"/>
    <p:sldId id="406" r:id="rId12"/>
    <p:sldId id="498" r:id="rId13"/>
    <p:sldId id="499" r:id="rId14"/>
    <p:sldId id="428" r:id="rId15"/>
    <p:sldId id="501" r:id="rId16"/>
    <p:sldId id="502" r:id="rId17"/>
    <p:sldId id="503" r:id="rId18"/>
    <p:sldId id="581" r:id="rId19"/>
    <p:sldId id="439" r:id="rId20"/>
    <p:sldId id="507" r:id="rId21"/>
    <p:sldId id="505" r:id="rId22"/>
    <p:sldId id="432" r:id="rId23"/>
    <p:sldId id="408" r:id="rId24"/>
    <p:sldId id="558" r:id="rId25"/>
    <p:sldId id="431" r:id="rId26"/>
    <p:sldId id="560" r:id="rId27"/>
    <p:sldId id="559" r:id="rId28"/>
    <p:sldId id="561" r:id="rId29"/>
    <p:sldId id="562" r:id="rId30"/>
    <p:sldId id="563" r:id="rId31"/>
    <p:sldId id="512" r:id="rId32"/>
    <p:sldId id="443" r:id="rId33"/>
    <p:sldId id="444" r:id="rId34"/>
    <p:sldId id="515" r:id="rId35"/>
    <p:sldId id="513" r:id="rId36"/>
    <p:sldId id="506" r:id="rId37"/>
    <p:sldId id="583" r:id="rId38"/>
    <p:sldId id="517" r:id="rId39"/>
    <p:sldId id="518" r:id="rId40"/>
    <p:sldId id="519" r:id="rId41"/>
    <p:sldId id="520" r:id="rId42"/>
    <p:sldId id="564" r:id="rId43"/>
    <p:sldId id="521" r:id="rId44"/>
    <p:sldId id="522" r:id="rId45"/>
    <p:sldId id="565" r:id="rId46"/>
    <p:sldId id="523" r:id="rId47"/>
    <p:sldId id="347" r:id="rId48"/>
    <p:sldId id="353" r:id="rId49"/>
    <p:sldId id="354" r:id="rId50"/>
    <p:sldId id="356" r:id="rId51"/>
    <p:sldId id="360" r:id="rId52"/>
    <p:sldId id="362" r:id="rId53"/>
    <p:sldId id="575" r:id="rId54"/>
    <p:sldId id="566" r:id="rId55"/>
    <p:sldId id="585" r:id="rId56"/>
    <p:sldId id="525" r:id="rId57"/>
    <p:sldId id="530" r:id="rId58"/>
    <p:sldId id="526" r:id="rId59"/>
    <p:sldId id="514" r:id="rId60"/>
    <p:sldId id="527" r:id="rId61"/>
    <p:sldId id="528" r:id="rId62"/>
    <p:sldId id="531" r:id="rId63"/>
    <p:sldId id="532" r:id="rId64"/>
    <p:sldId id="534" r:id="rId65"/>
    <p:sldId id="535" r:id="rId66"/>
    <p:sldId id="536" r:id="rId67"/>
    <p:sldId id="448" r:id="rId68"/>
    <p:sldId id="449" r:id="rId69"/>
    <p:sldId id="533" r:id="rId70"/>
    <p:sldId id="537" r:id="rId71"/>
    <p:sldId id="539" r:id="rId72"/>
    <p:sldId id="540" r:id="rId73"/>
    <p:sldId id="541" r:id="rId74"/>
    <p:sldId id="586" r:id="rId75"/>
    <p:sldId id="542" r:id="rId76"/>
    <p:sldId id="543" r:id="rId77"/>
    <p:sldId id="544" r:id="rId78"/>
    <p:sldId id="557" r:id="rId79"/>
    <p:sldId id="567" r:id="rId80"/>
    <p:sldId id="568" r:id="rId81"/>
    <p:sldId id="546" r:id="rId82"/>
    <p:sldId id="547" r:id="rId83"/>
    <p:sldId id="548" r:id="rId84"/>
    <p:sldId id="569" r:id="rId85"/>
    <p:sldId id="587" r:id="rId86"/>
    <p:sldId id="551" r:id="rId87"/>
    <p:sldId id="570" r:id="rId88"/>
    <p:sldId id="571" r:id="rId89"/>
    <p:sldId id="550" r:id="rId90"/>
    <p:sldId id="572" r:id="rId91"/>
    <p:sldId id="553" r:id="rId92"/>
    <p:sldId id="555" r:id="rId93"/>
    <p:sldId id="573" r:id="rId94"/>
    <p:sldId id="554" r:id="rId95"/>
    <p:sldId id="529" r:id="rId96"/>
    <p:sldId id="272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lih_P_Fitrianto" initials="G" lastIdx="1" clrIdx="0">
    <p:extLst>
      <p:ext uri="{19B8F6BF-5375-455C-9EA6-DF929625EA0E}">
        <p15:presenceInfo xmlns:p15="http://schemas.microsoft.com/office/powerpoint/2012/main" userId="S-1-5-21-2078274474-486724840-2475996293-381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035" autoAdjust="0"/>
    <p:restoredTop sz="94322" autoAdjust="0"/>
  </p:normalViewPr>
  <p:slideViewPr>
    <p:cSldViewPr snapToGrid="0">
      <p:cViewPr varScale="1">
        <p:scale>
          <a:sx n="65" d="100"/>
          <a:sy n="65" d="100"/>
        </p:scale>
        <p:origin x="60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9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8C01F6-6CB1-4392-B335-5CE05309BA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F8038F-2381-4750-93A6-FBC1E75E7F26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Menjelaskan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bagaimana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ruang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lingkup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proyek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didefinisikan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dikembangkan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dipantau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dikendalikan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diverifikasi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oleh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tim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manajemen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proyek</a:t>
          </a:r>
          <a:endParaRPr lang="en-US" dirty="0">
            <a:solidFill>
              <a:schemeClr val="tx1"/>
            </a:solidFill>
          </a:endParaRPr>
        </a:p>
      </dgm:t>
    </dgm:pt>
    <dgm:pt modelId="{2DDBEBB5-897D-442F-9874-8092F6808FCC}" type="parTrans" cxnId="{4444BFC4-D35D-4702-9866-7433563B9983}">
      <dgm:prSet/>
      <dgm:spPr/>
      <dgm:t>
        <a:bodyPr/>
        <a:lstStyle/>
        <a:p>
          <a:endParaRPr lang="en-US"/>
        </a:p>
      </dgm:t>
    </dgm:pt>
    <dgm:pt modelId="{EAC0EC61-71C1-4CFF-B4FD-22599D532897}" type="sibTrans" cxnId="{4444BFC4-D35D-4702-9866-7433563B9983}">
      <dgm:prSet/>
      <dgm:spPr/>
      <dgm:t>
        <a:bodyPr/>
        <a:lstStyle/>
        <a:p>
          <a:endParaRPr lang="en-US"/>
        </a:p>
      </dgm:t>
    </dgm:pt>
    <dgm:pt modelId="{DB60481C-12E4-488D-8CE6-8CD46BC149C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Scope Management Plan </a:t>
          </a:r>
          <a:r>
            <a:rPr lang="en-US" dirty="0" err="1">
              <a:solidFill>
                <a:schemeClr val="tx1"/>
              </a:solidFill>
            </a:rPr>
            <a:t>termasuk</a:t>
          </a:r>
          <a:r>
            <a:rPr lang="en-US" dirty="0">
              <a:solidFill>
                <a:schemeClr val="tx1"/>
              </a:solidFill>
            </a:rPr>
            <a:t> proses:</a:t>
          </a:r>
        </a:p>
      </dgm:t>
    </dgm:pt>
    <dgm:pt modelId="{D88E5EF0-8959-48CB-84ED-89C99DEEC36A}" type="parTrans" cxnId="{7EEBA712-C208-4A5D-898E-77EEB58D8A08}">
      <dgm:prSet/>
      <dgm:spPr/>
      <dgm:t>
        <a:bodyPr/>
        <a:lstStyle/>
        <a:p>
          <a:endParaRPr lang="en-US"/>
        </a:p>
      </dgm:t>
    </dgm:pt>
    <dgm:pt modelId="{EC2B5097-0B7A-4584-9E57-08BE3255535C}" type="sibTrans" cxnId="{7EEBA712-C208-4A5D-898E-77EEB58D8A08}">
      <dgm:prSet/>
      <dgm:spPr/>
      <dgm:t>
        <a:bodyPr/>
        <a:lstStyle/>
        <a:p>
          <a:endParaRPr lang="en-US"/>
        </a:p>
      </dgm:t>
    </dgm:pt>
    <dgm:pt modelId="{92C0296D-B971-4EB3-B342-C8BD93C5513C}">
      <dgm:prSet phldrT="[Text]"/>
      <dgm:spPr/>
      <dgm:t>
        <a:bodyPr/>
        <a:lstStyle/>
        <a:p>
          <a:r>
            <a:rPr lang="en-US" dirty="0" err="1"/>
            <a:t>Mempersiapkan</a:t>
          </a:r>
          <a:r>
            <a:rPr lang="en-US" dirty="0"/>
            <a:t> detail Project Scope Statement.</a:t>
          </a:r>
        </a:p>
      </dgm:t>
    </dgm:pt>
    <dgm:pt modelId="{87FB9BDE-2510-4AAF-B9DC-6AAC390DC2D1}" type="parTrans" cxnId="{9E797E28-8416-4149-BF5F-3EA47F64810C}">
      <dgm:prSet/>
      <dgm:spPr/>
      <dgm:t>
        <a:bodyPr/>
        <a:lstStyle/>
        <a:p>
          <a:endParaRPr lang="en-US"/>
        </a:p>
      </dgm:t>
    </dgm:pt>
    <dgm:pt modelId="{ED3F3E0F-D3C0-41B8-BB31-D2D613B72DB0}" type="sibTrans" cxnId="{9E797E28-8416-4149-BF5F-3EA47F64810C}">
      <dgm:prSet/>
      <dgm:spPr/>
      <dgm:t>
        <a:bodyPr/>
        <a:lstStyle/>
        <a:p>
          <a:endParaRPr lang="en-US"/>
        </a:p>
      </dgm:t>
    </dgm:pt>
    <dgm:pt modelId="{CBB0DEE8-F2C2-4C7F-93F4-B8E54AB88EB0}">
      <dgm:prSet phldrT="[Text]"/>
      <dgm:spPr/>
      <dgm:t>
        <a:bodyPr/>
        <a:lstStyle/>
        <a:p>
          <a:r>
            <a:rPr lang="en-US" dirty="0" err="1"/>
            <a:t>Pembuatan</a:t>
          </a:r>
          <a:r>
            <a:rPr lang="en-US" dirty="0"/>
            <a:t> WBS </a:t>
          </a:r>
          <a:r>
            <a:rPr lang="en-US" dirty="0" err="1"/>
            <a:t>dari</a:t>
          </a:r>
          <a:r>
            <a:rPr lang="en-US" dirty="0"/>
            <a:t> detail Project Scope Statement.</a:t>
          </a:r>
        </a:p>
      </dgm:t>
    </dgm:pt>
    <dgm:pt modelId="{E21E3A55-65F3-4802-A265-DB294125558D}" type="parTrans" cxnId="{DB2708D6-CC69-4B3F-B170-F95618C7E221}">
      <dgm:prSet/>
      <dgm:spPr/>
      <dgm:t>
        <a:bodyPr/>
        <a:lstStyle/>
        <a:p>
          <a:endParaRPr lang="en-US"/>
        </a:p>
      </dgm:t>
    </dgm:pt>
    <dgm:pt modelId="{41B09B29-9A0C-4366-BF59-15304960AB53}" type="sibTrans" cxnId="{DB2708D6-CC69-4B3F-B170-F95618C7E221}">
      <dgm:prSet/>
      <dgm:spPr/>
      <dgm:t>
        <a:bodyPr/>
        <a:lstStyle/>
        <a:p>
          <a:endParaRPr lang="en-US"/>
        </a:p>
      </dgm:t>
    </dgm:pt>
    <dgm:pt modelId="{A4D6EA5D-1AC3-4FA4-AA20-6A36BB04F06F}">
      <dgm:prSet phldrT="[Text]"/>
      <dgm:spPr/>
      <dgm:t>
        <a:bodyPr/>
        <a:lstStyle/>
        <a:p>
          <a:r>
            <a:rPr lang="en-US" dirty="0" err="1"/>
            <a:t>Menetapkan</a:t>
          </a:r>
          <a:r>
            <a:rPr lang="en-US" dirty="0"/>
            <a:t> </a:t>
          </a:r>
          <a:r>
            <a:rPr lang="en-US" dirty="0" err="1"/>
            <a:t>bagaimana</a:t>
          </a:r>
          <a:r>
            <a:rPr lang="en-US" dirty="0"/>
            <a:t> WBS </a:t>
          </a:r>
          <a:r>
            <a:rPr lang="en-US" dirty="0" err="1"/>
            <a:t>akan</a:t>
          </a:r>
          <a:r>
            <a:rPr lang="en-US" dirty="0"/>
            <a:t> di maintain </a:t>
          </a:r>
          <a:r>
            <a:rPr lang="en-US" dirty="0" err="1"/>
            <a:t>dan</a:t>
          </a:r>
          <a:r>
            <a:rPr lang="en-US" dirty="0"/>
            <a:t> approved.</a:t>
          </a:r>
        </a:p>
      </dgm:t>
    </dgm:pt>
    <dgm:pt modelId="{63897B43-2029-4B38-8267-8D42F7DF0950}" type="parTrans" cxnId="{165968CA-3A53-4138-998E-33BF22AF1941}">
      <dgm:prSet/>
      <dgm:spPr/>
      <dgm:t>
        <a:bodyPr/>
        <a:lstStyle/>
        <a:p>
          <a:endParaRPr lang="en-US"/>
        </a:p>
      </dgm:t>
    </dgm:pt>
    <dgm:pt modelId="{829C95C2-8C1D-4767-BB61-4EDBC01D1956}" type="sibTrans" cxnId="{165968CA-3A53-4138-998E-33BF22AF1941}">
      <dgm:prSet/>
      <dgm:spPr/>
      <dgm:t>
        <a:bodyPr/>
        <a:lstStyle/>
        <a:p>
          <a:endParaRPr lang="en-US"/>
        </a:p>
      </dgm:t>
    </dgm:pt>
    <dgm:pt modelId="{A211873C-8390-49A9-B1E0-B5DF488531ED}">
      <dgm:prSet phldrT="[Text]"/>
      <dgm:spPr/>
      <dgm:t>
        <a:bodyPr/>
        <a:lstStyle/>
        <a:p>
          <a:r>
            <a:rPr lang="en-US" dirty="0" err="1"/>
            <a:t>Menentukan</a:t>
          </a:r>
          <a:r>
            <a:rPr lang="en-US" dirty="0"/>
            <a:t> </a:t>
          </a:r>
          <a:r>
            <a:rPr lang="en-US" dirty="0" err="1"/>
            <a:t>bagaimana</a:t>
          </a:r>
          <a:r>
            <a:rPr lang="en-US" dirty="0"/>
            <a:t> formal acceptance </a:t>
          </a:r>
          <a:r>
            <a:rPr lang="en-US" dirty="0" err="1"/>
            <a:t>dari</a:t>
          </a:r>
          <a:r>
            <a:rPr lang="en-US" dirty="0"/>
            <a:t> </a:t>
          </a:r>
          <a:r>
            <a:rPr lang="en-US" dirty="0" err="1"/>
            <a:t>hasil</a:t>
          </a:r>
          <a:r>
            <a:rPr lang="en-US" dirty="0"/>
            <a:t> </a:t>
          </a:r>
          <a:r>
            <a:rPr lang="en-US" dirty="0" err="1"/>
            <a:t>proyek</a:t>
          </a:r>
          <a:r>
            <a:rPr lang="en-US" dirty="0"/>
            <a:t> yang </a:t>
          </a:r>
          <a:r>
            <a:rPr lang="en-US" dirty="0" err="1"/>
            <a:t>telah</a:t>
          </a:r>
          <a:r>
            <a:rPr lang="en-US" dirty="0"/>
            <a:t> </a:t>
          </a:r>
          <a:r>
            <a:rPr lang="en-US" dirty="0" err="1"/>
            <a:t>selesai</a:t>
          </a:r>
          <a:r>
            <a:rPr lang="en-US" dirty="0"/>
            <a:t> </a:t>
          </a:r>
          <a:r>
            <a:rPr lang="en-US" dirty="0" err="1"/>
            <a:t>akan</a:t>
          </a:r>
          <a:r>
            <a:rPr lang="en-US" dirty="0"/>
            <a:t> </a:t>
          </a:r>
          <a:r>
            <a:rPr lang="en-US" dirty="0" err="1"/>
            <a:t>diperoleh</a:t>
          </a:r>
          <a:r>
            <a:rPr lang="en-US" dirty="0"/>
            <a:t>.</a:t>
          </a:r>
        </a:p>
      </dgm:t>
    </dgm:pt>
    <dgm:pt modelId="{30691050-69D6-46DE-9CAA-795F593016C2}" type="parTrans" cxnId="{1C164B4F-70D4-45ED-8E5D-A5D5DA4F2AE7}">
      <dgm:prSet/>
      <dgm:spPr/>
      <dgm:t>
        <a:bodyPr/>
        <a:lstStyle/>
        <a:p>
          <a:endParaRPr lang="en-US"/>
        </a:p>
      </dgm:t>
    </dgm:pt>
    <dgm:pt modelId="{5886EDB4-7B12-4198-A0CE-2D76A614FA9D}" type="sibTrans" cxnId="{1C164B4F-70D4-45ED-8E5D-A5D5DA4F2AE7}">
      <dgm:prSet/>
      <dgm:spPr/>
      <dgm:t>
        <a:bodyPr/>
        <a:lstStyle/>
        <a:p>
          <a:endParaRPr lang="en-US"/>
        </a:p>
      </dgm:t>
    </dgm:pt>
    <dgm:pt modelId="{FBB177DA-EE40-460F-B31C-6FA77841355F}">
      <dgm:prSet phldrT="[Text]"/>
      <dgm:spPr/>
      <dgm:t>
        <a:bodyPr/>
        <a:lstStyle/>
        <a:p>
          <a:r>
            <a:rPr lang="fi-FI" dirty="0"/>
            <a:t>Mengontrol bagaimana permintaan untuk perubahan pada </a:t>
          </a:r>
          <a:r>
            <a:rPr lang="en-US" dirty="0"/>
            <a:t>detailed project scope statement </a:t>
          </a:r>
          <a:r>
            <a:rPr lang="en-US" dirty="0" err="1"/>
            <a:t>akan</a:t>
          </a:r>
          <a:r>
            <a:rPr lang="en-US" dirty="0"/>
            <a:t> </a:t>
          </a:r>
          <a:r>
            <a:rPr lang="en-US" dirty="0" err="1"/>
            <a:t>diproses</a:t>
          </a:r>
          <a:r>
            <a:rPr lang="en-US" dirty="0"/>
            <a:t>.</a:t>
          </a:r>
        </a:p>
      </dgm:t>
    </dgm:pt>
    <dgm:pt modelId="{25261CA5-D981-4915-BE51-8DACD6DDA453}" type="parTrans" cxnId="{6F1CBDC7-0B54-45AF-93E6-8582E736CF14}">
      <dgm:prSet/>
      <dgm:spPr/>
      <dgm:t>
        <a:bodyPr/>
        <a:lstStyle/>
        <a:p>
          <a:endParaRPr lang="en-US"/>
        </a:p>
      </dgm:t>
    </dgm:pt>
    <dgm:pt modelId="{D711E99E-D329-4044-98FC-76313AA3BDD0}" type="sibTrans" cxnId="{6F1CBDC7-0B54-45AF-93E6-8582E736CF14}">
      <dgm:prSet/>
      <dgm:spPr/>
      <dgm:t>
        <a:bodyPr/>
        <a:lstStyle/>
        <a:p>
          <a:endParaRPr lang="en-US"/>
        </a:p>
      </dgm:t>
    </dgm:pt>
    <dgm:pt modelId="{C5C21073-3544-4BD5-BE4C-B02E66F57799}" type="pres">
      <dgm:prSet presAssocID="{D08C01F6-6CB1-4392-B335-5CE05309BA89}" presName="linear" presStyleCnt="0">
        <dgm:presLayoutVars>
          <dgm:animLvl val="lvl"/>
          <dgm:resizeHandles val="exact"/>
        </dgm:presLayoutVars>
      </dgm:prSet>
      <dgm:spPr/>
    </dgm:pt>
    <dgm:pt modelId="{BAB66394-8214-489B-940F-08A5A58AB288}" type="pres">
      <dgm:prSet presAssocID="{55F8038F-2381-4750-93A6-FBC1E75E7F2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16AFC4B-7079-4B3A-AB58-FBFE4FF47039}" type="pres">
      <dgm:prSet presAssocID="{EAC0EC61-71C1-4CFF-B4FD-22599D532897}" presName="spacer" presStyleCnt="0"/>
      <dgm:spPr/>
    </dgm:pt>
    <dgm:pt modelId="{D9B0CC1E-56CA-4939-B4AD-5C55300E0EF6}" type="pres">
      <dgm:prSet presAssocID="{DB60481C-12E4-488D-8CE6-8CD46BC149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103FD6B-A9D7-4F17-A9C5-CA27E2862FF1}" type="pres">
      <dgm:prSet presAssocID="{DB60481C-12E4-488D-8CE6-8CD46BC149C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EEBA712-C208-4A5D-898E-77EEB58D8A08}" srcId="{D08C01F6-6CB1-4392-B335-5CE05309BA89}" destId="{DB60481C-12E4-488D-8CE6-8CD46BC149C3}" srcOrd="1" destOrd="0" parTransId="{D88E5EF0-8959-48CB-84ED-89C99DEEC36A}" sibTransId="{EC2B5097-0B7A-4584-9E57-08BE3255535C}"/>
    <dgm:cxn modelId="{BD641920-FD67-44EE-B51D-7D2CC662B117}" type="presOf" srcId="{FBB177DA-EE40-460F-B31C-6FA77841355F}" destId="{3103FD6B-A9D7-4F17-A9C5-CA27E2862FF1}" srcOrd="0" destOrd="4" presId="urn:microsoft.com/office/officeart/2005/8/layout/vList2"/>
    <dgm:cxn modelId="{9E797E28-8416-4149-BF5F-3EA47F64810C}" srcId="{DB60481C-12E4-488D-8CE6-8CD46BC149C3}" destId="{92C0296D-B971-4EB3-B342-C8BD93C5513C}" srcOrd="0" destOrd="0" parTransId="{87FB9BDE-2510-4AAF-B9DC-6AAC390DC2D1}" sibTransId="{ED3F3E0F-D3C0-41B8-BB31-D2D613B72DB0}"/>
    <dgm:cxn modelId="{1C164B4F-70D4-45ED-8E5D-A5D5DA4F2AE7}" srcId="{DB60481C-12E4-488D-8CE6-8CD46BC149C3}" destId="{A211873C-8390-49A9-B1E0-B5DF488531ED}" srcOrd="3" destOrd="0" parTransId="{30691050-69D6-46DE-9CAA-795F593016C2}" sibTransId="{5886EDB4-7B12-4198-A0CE-2D76A614FA9D}"/>
    <dgm:cxn modelId="{E5FF1477-6980-48AE-AE21-C4B4581C6868}" type="presOf" srcId="{A4D6EA5D-1AC3-4FA4-AA20-6A36BB04F06F}" destId="{3103FD6B-A9D7-4F17-A9C5-CA27E2862FF1}" srcOrd="0" destOrd="2" presId="urn:microsoft.com/office/officeart/2005/8/layout/vList2"/>
    <dgm:cxn modelId="{7682327D-3CB1-42B6-B89E-3CCDA274D48B}" type="presOf" srcId="{D08C01F6-6CB1-4392-B335-5CE05309BA89}" destId="{C5C21073-3544-4BD5-BE4C-B02E66F57799}" srcOrd="0" destOrd="0" presId="urn:microsoft.com/office/officeart/2005/8/layout/vList2"/>
    <dgm:cxn modelId="{C2FFD281-1A1D-4E01-B6A8-9ACEA346095F}" type="presOf" srcId="{CBB0DEE8-F2C2-4C7F-93F4-B8E54AB88EB0}" destId="{3103FD6B-A9D7-4F17-A9C5-CA27E2862FF1}" srcOrd="0" destOrd="1" presId="urn:microsoft.com/office/officeart/2005/8/layout/vList2"/>
    <dgm:cxn modelId="{24225595-39FA-4A2C-A8A2-1678867402F7}" type="presOf" srcId="{92C0296D-B971-4EB3-B342-C8BD93C5513C}" destId="{3103FD6B-A9D7-4F17-A9C5-CA27E2862FF1}" srcOrd="0" destOrd="0" presId="urn:microsoft.com/office/officeart/2005/8/layout/vList2"/>
    <dgm:cxn modelId="{4444BFC4-D35D-4702-9866-7433563B9983}" srcId="{D08C01F6-6CB1-4392-B335-5CE05309BA89}" destId="{55F8038F-2381-4750-93A6-FBC1E75E7F26}" srcOrd="0" destOrd="0" parTransId="{2DDBEBB5-897D-442F-9874-8092F6808FCC}" sibTransId="{EAC0EC61-71C1-4CFF-B4FD-22599D532897}"/>
    <dgm:cxn modelId="{A52E40C6-9053-40DE-A800-EA727A45B8CA}" type="presOf" srcId="{DB60481C-12E4-488D-8CE6-8CD46BC149C3}" destId="{D9B0CC1E-56CA-4939-B4AD-5C55300E0EF6}" srcOrd="0" destOrd="0" presId="urn:microsoft.com/office/officeart/2005/8/layout/vList2"/>
    <dgm:cxn modelId="{6F1CBDC7-0B54-45AF-93E6-8582E736CF14}" srcId="{DB60481C-12E4-488D-8CE6-8CD46BC149C3}" destId="{FBB177DA-EE40-460F-B31C-6FA77841355F}" srcOrd="4" destOrd="0" parTransId="{25261CA5-D981-4915-BE51-8DACD6DDA453}" sibTransId="{D711E99E-D329-4044-98FC-76313AA3BDD0}"/>
    <dgm:cxn modelId="{165968CA-3A53-4138-998E-33BF22AF1941}" srcId="{DB60481C-12E4-488D-8CE6-8CD46BC149C3}" destId="{A4D6EA5D-1AC3-4FA4-AA20-6A36BB04F06F}" srcOrd="2" destOrd="0" parTransId="{63897B43-2029-4B38-8267-8D42F7DF0950}" sibTransId="{829C95C2-8C1D-4767-BB61-4EDBC01D1956}"/>
    <dgm:cxn modelId="{DB2708D6-CC69-4B3F-B170-F95618C7E221}" srcId="{DB60481C-12E4-488D-8CE6-8CD46BC149C3}" destId="{CBB0DEE8-F2C2-4C7F-93F4-B8E54AB88EB0}" srcOrd="1" destOrd="0" parTransId="{E21E3A55-65F3-4802-A265-DB294125558D}" sibTransId="{41B09B29-9A0C-4366-BF59-15304960AB53}"/>
    <dgm:cxn modelId="{9EB07AF2-587C-479A-9B8B-A8798CBD2011}" type="presOf" srcId="{A211873C-8390-49A9-B1E0-B5DF488531ED}" destId="{3103FD6B-A9D7-4F17-A9C5-CA27E2862FF1}" srcOrd="0" destOrd="3" presId="urn:microsoft.com/office/officeart/2005/8/layout/vList2"/>
    <dgm:cxn modelId="{24288AFB-4547-42B8-993B-8F58E0F5E688}" type="presOf" srcId="{55F8038F-2381-4750-93A6-FBC1E75E7F26}" destId="{BAB66394-8214-489B-940F-08A5A58AB288}" srcOrd="0" destOrd="0" presId="urn:microsoft.com/office/officeart/2005/8/layout/vList2"/>
    <dgm:cxn modelId="{B07D463B-3E09-40A9-9073-3984243F7601}" type="presParOf" srcId="{C5C21073-3544-4BD5-BE4C-B02E66F57799}" destId="{BAB66394-8214-489B-940F-08A5A58AB288}" srcOrd="0" destOrd="0" presId="urn:microsoft.com/office/officeart/2005/8/layout/vList2"/>
    <dgm:cxn modelId="{8334F102-E288-4AF4-941A-05DCD13420BE}" type="presParOf" srcId="{C5C21073-3544-4BD5-BE4C-B02E66F57799}" destId="{116AFC4B-7079-4B3A-AB58-FBFE4FF47039}" srcOrd="1" destOrd="0" presId="urn:microsoft.com/office/officeart/2005/8/layout/vList2"/>
    <dgm:cxn modelId="{BA65F9BE-F577-46DF-A8D8-086938597377}" type="presParOf" srcId="{C5C21073-3544-4BD5-BE4C-B02E66F57799}" destId="{D9B0CC1E-56CA-4939-B4AD-5C55300E0EF6}" srcOrd="2" destOrd="0" presId="urn:microsoft.com/office/officeart/2005/8/layout/vList2"/>
    <dgm:cxn modelId="{95A49294-53A3-4707-A328-E4873EAE6771}" type="presParOf" srcId="{C5C21073-3544-4BD5-BE4C-B02E66F57799}" destId="{3103FD6B-A9D7-4F17-A9C5-CA27E2862FF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</dgm:pt>
    <dgm:pt modelId="{870269B6-4112-4E4F-ABD8-795DDFDD3198}">
      <dgm:prSet phldrT="[Text]" custT="1"/>
      <dgm:spPr>
        <a:xfrm rot="10800000">
          <a:off x="1612781" y="1865"/>
          <a:ext cx="4339282" cy="2079218"/>
        </a:xfrm>
      </dgm:spPr>
      <dgm:t>
        <a:bodyPr/>
        <a:lstStyle/>
        <a:p>
          <a:pPr marL="82550" indent="-82550" algn="l"/>
          <a:r>
            <a:rPr lang="id-ID" sz="2800">
              <a:solidFill>
                <a:schemeClr val="tx1"/>
              </a:solidFill>
            </a:rPr>
            <a:t>Scope Management plan</a:t>
          </a:r>
          <a:endParaRPr lang="en-US" sz="2800" b="1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9CF3B767-8600-AA44-91F2-FBC1438A0182}" type="sibTrans" cxnId="{E6D25622-EABD-044C-816E-41F198C2B326}">
      <dgm:prSet/>
      <dgm:spPr/>
      <dgm:t>
        <a:bodyPr/>
        <a:lstStyle/>
        <a:p>
          <a:endParaRPr lang="en-US"/>
        </a:p>
      </dgm:t>
    </dgm:pt>
    <dgm:pt modelId="{A1011F09-7E36-094F-8195-C8FACF5F9B59}" type="parTrans" cxnId="{E6D25622-EABD-044C-816E-41F198C2B326}">
      <dgm:prSet/>
      <dgm:spPr/>
      <dgm:t>
        <a:bodyPr/>
        <a:lstStyle/>
        <a:p>
          <a:endParaRPr lang="en-US"/>
        </a:p>
      </dgm:t>
    </dgm:pt>
    <dgm:pt modelId="{3528E10F-83B6-42A8-8E03-67F33E8ED842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Digunakan untuk mengembangkan, mengawasi, dan mengontrol </a:t>
          </a:r>
          <a:r>
            <a:rPr lang="en-US">
              <a:solidFill>
                <a:schemeClr val="tx1"/>
              </a:solidFill>
            </a:rPr>
            <a:t>P</a:t>
          </a:r>
          <a:r>
            <a:rPr lang="id-ID">
              <a:solidFill>
                <a:schemeClr val="tx1"/>
              </a:solidFill>
            </a:rPr>
            <a:t>roject Scope</a:t>
          </a:r>
          <a:endParaRPr lang="id-ID" dirty="0">
            <a:solidFill>
              <a:schemeClr val="tx1"/>
            </a:solidFill>
          </a:endParaRPr>
        </a:p>
      </dgm:t>
    </dgm:pt>
    <dgm:pt modelId="{934619FC-00FF-4020-9C56-AF37F29BA592}" type="parTrans" cxnId="{A8F298B0-80E2-4A2E-83A7-F565CDFBF24A}">
      <dgm:prSet/>
      <dgm:spPr/>
      <dgm:t>
        <a:bodyPr/>
        <a:lstStyle/>
        <a:p>
          <a:endParaRPr lang="en-US"/>
        </a:p>
      </dgm:t>
    </dgm:pt>
    <dgm:pt modelId="{E8D384CA-6124-476F-8D26-4FA6655CDA30}" type="sibTrans" cxnId="{A8F298B0-80E2-4A2E-83A7-F565CDFBF24A}">
      <dgm:prSet/>
      <dgm:spPr/>
      <dgm:t>
        <a:bodyPr/>
        <a:lstStyle/>
        <a:p>
          <a:endParaRPr lang="en-US"/>
        </a:p>
      </dgm:t>
    </dgm:pt>
    <dgm:pt modelId="{91D9F7C1-96EB-4CFB-A7A7-BDEB57AEA255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Project Charter</a:t>
          </a:r>
          <a:endParaRPr lang="id-ID" dirty="0">
            <a:solidFill>
              <a:schemeClr val="tx1"/>
            </a:solidFill>
          </a:endParaRPr>
        </a:p>
      </dgm:t>
    </dgm:pt>
    <dgm:pt modelId="{C609ED0F-A45F-493F-A3D1-D9E33EF9ACE2}" type="parTrans" cxnId="{0A08E461-58EF-42A5-A97A-E3AB25E1880F}">
      <dgm:prSet/>
      <dgm:spPr/>
      <dgm:t>
        <a:bodyPr/>
        <a:lstStyle/>
        <a:p>
          <a:endParaRPr lang="en-US"/>
        </a:p>
      </dgm:t>
    </dgm:pt>
    <dgm:pt modelId="{F77584FF-4AFE-44C5-B48F-956B4BEB6AB2}" type="sibTrans" cxnId="{0A08E461-58EF-42A5-A97A-E3AB25E1880F}">
      <dgm:prSet/>
      <dgm:spPr/>
      <dgm:t>
        <a:bodyPr/>
        <a:lstStyle/>
        <a:p>
          <a:endParaRPr lang="en-US"/>
        </a:p>
      </dgm:t>
    </dgm:pt>
    <dgm:pt modelId="{AD48BDF5-8A42-495D-8EC2-8D4C130F5388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Menyediakan informasi context untuk membuat ruang lingkup proyek yang akan dikerjakan. </a:t>
          </a:r>
          <a:endParaRPr lang="en-US" dirty="0">
            <a:solidFill>
              <a:schemeClr val="tx1"/>
            </a:solidFill>
          </a:endParaRPr>
        </a:p>
      </dgm:t>
    </dgm:pt>
    <dgm:pt modelId="{7965B4D1-719B-4742-A26B-5F0CC03BD494}" type="parTrans" cxnId="{04099656-3886-498F-B515-0BA31C71E0D2}">
      <dgm:prSet/>
      <dgm:spPr/>
      <dgm:t>
        <a:bodyPr/>
        <a:lstStyle/>
        <a:p>
          <a:endParaRPr lang="en-US"/>
        </a:p>
      </dgm:t>
    </dgm:pt>
    <dgm:pt modelId="{5603B560-9391-4C62-A4B4-4EC48CAF59CE}" type="sibTrans" cxnId="{04099656-3886-498F-B515-0BA31C71E0D2}">
      <dgm:prSet/>
      <dgm:spPr/>
      <dgm:t>
        <a:bodyPr/>
        <a:lstStyle/>
        <a:p>
          <a:endParaRPr lang="en-US"/>
        </a:p>
      </dgm:t>
    </dgm:pt>
    <dgm:pt modelId="{3910511F-500F-4CFB-B790-04641B6DA02A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Digunakan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memberikan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kebutuhan-kebutuhan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proyek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detail </a:t>
          </a:r>
          <a:r>
            <a:rPr lang="en-US" dirty="0" err="1">
              <a:solidFill>
                <a:schemeClr val="tx1"/>
              </a:solidFill>
            </a:rPr>
            <a:t>produk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akan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dibuat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atau</a:t>
          </a:r>
          <a:r>
            <a:rPr lang="en-US" dirty="0">
              <a:solidFill>
                <a:schemeClr val="tx1"/>
              </a:solidFill>
            </a:rPr>
            <a:t>  </a:t>
          </a:r>
          <a:r>
            <a:rPr lang="en-US" dirty="0" err="1">
              <a:solidFill>
                <a:schemeClr val="tx1"/>
              </a:solidFill>
            </a:rPr>
            <a:t>membuat</a:t>
          </a:r>
          <a:r>
            <a:rPr lang="en-US" dirty="0">
              <a:solidFill>
                <a:schemeClr val="tx1"/>
              </a:solidFill>
            </a:rPr>
            <a:t> high level requirements.</a:t>
          </a:r>
        </a:p>
      </dgm:t>
    </dgm:pt>
    <dgm:pt modelId="{D4475D10-354F-4184-B70D-80CED4109ABA}" type="parTrans" cxnId="{90228E38-B2F7-479C-9C6F-2C1FB1B9B344}">
      <dgm:prSet/>
      <dgm:spPr/>
      <dgm:t>
        <a:bodyPr/>
        <a:lstStyle/>
        <a:p>
          <a:endParaRPr lang="en-US"/>
        </a:p>
      </dgm:t>
    </dgm:pt>
    <dgm:pt modelId="{3300D3BC-2B9D-4251-8528-7DF80438CB73}" type="sibTrans" cxnId="{90228E38-B2F7-479C-9C6F-2C1FB1B9B344}">
      <dgm:prSet/>
      <dgm:spPr/>
      <dgm:t>
        <a:bodyPr/>
        <a:lstStyle/>
        <a:p>
          <a:endParaRPr lang="en-US"/>
        </a:p>
      </dgm:t>
    </dgm:pt>
    <dgm:pt modelId="{23DA92B3-F61A-41F7-BDCB-5323F12C305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Project Document</a:t>
          </a:r>
          <a:endParaRPr lang="id-ID" dirty="0">
            <a:solidFill>
              <a:schemeClr val="tx1"/>
            </a:solidFill>
          </a:endParaRPr>
        </a:p>
      </dgm:t>
    </dgm:pt>
    <dgm:pt modelId="{284DA286-4F35-4019-85C1-42B1E4B1503C}" type="parTrans" cxnId="{9EA6AA1C-F371-4C50-AFD6-0F604FEB3822}">
      <dgm:prSet/>
      <dgm:spPr/>
      <dgm:t>
        <a:bodyPr/>
        <a:lstStyle/>
        <a:p>
          <a:endParaRPr lang="en-US"/>
        </a:p>
      </dgm:t>
    </dgm:pt>
    <dgm:pt modelId="{12C35C6E-4A9F-4CA2-8FF9-3AC6C11F723C}" type="sibTrans" cxnId="{9EA6AA1C-F371-4C50-AFD6-0F604FEB3822}">
      <dgm:prSet/>
      <dgm:spPr/>
      <dgm:t>
        <a:bodyPr/>
        <a:lstStyle/>
        <a:p>
          <a:endParaRPr lang="en-US"/>
        </a:p>
      </dgm:t>
    </dgm:pt>
    <dgm:pt modelId="{F5250FFB-CB45-418E-AFDB-E7454EDD0C34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Digunakan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memilih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kebutuhan-kebutuhan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akan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dimasukan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dalam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proyek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seperti</a:t>
          </a:r>
          <a:r>
            <a:rPr lang="en-US" dirty="0">
              <a:solidFill>
                <a:schemeClr val="tx1"/>
              </a:solidFill>
            </a:rPr>
            <a:t> :</a:t>
          </a:r>
        </a:p>
      </dgm:t>
    </dgm:pt>
    <dgm:pt modelId="{0D8FA9C3-871E-453F-A327-88B4011CDDB5}" type="parTrans" cxnId="{5CDDF4A1-0A8D-495E-9282-34EA89C73E92}">
      <dgm:prSet/>
      <dgm:spPr/>
      <dgm:t>
        <a:bodyPr/>
        <a:lstStyle/>
        <a:p>
          <a:endParaRPr lang="en-US"/>
        </a:p>
      </dgm:t>
    </dgm:pt>
    <dgm:pt modelId="{33E14078-FF7F-45DF-A6B4-3C03A9BB0468}" type="sibTrans" cxnId="{5CDDF4A1-0A8D-495E-9282-34EA89C73E92}">
      <dgm:prSet/>
      <dgm:spPr/>
      <dgm:t>
        <a:bodyPr/>
        <a:lstStyle/>
        <a:p>
          <a:endParaRPr lang="en-US"/>
        </a:p>
      </dgm:t>
    </dgm:pt>
    <dgm:pt modelId="{BEB2C19D-7486-4B8F-AC7C-4EECF874D2E8}">
      <dgm:prSet/>
      <dgm:spPr/>
      <dgm:t>
        <a:bodyPr/>
        <a:lstStyle/>
        <a:p>
          <a:r>
            <a:rPr lang="en-US" dirty="0"/>
            <a:t>Assumption Log </a:t>
          </a:r>
          <a:endParaRPr lang="en-US" dirty="0">
            <a:solidFill>
              <a:schemeClr val="tx1"/>
            </a:solidFill>
          </a:endParaRPr>
        </a:p>
      </dgm:t>
    </dgm:pt>
    <dgm:pt modelId="{B92E87FF-CA7B-481E-851F-6DA5AA6CE808}" type="parTrans" cxnId="{A0EF7C93-7BCD-4009-8359-EF58C1C863D9}">
      <dgm:prSet/>
      <dgm:spPr/>
    </dgm:pt>
    <dgm:pt modelId="{57FE8874-5084-4200-9B24-F44CD9B7CE74}" type="sibTrans" cxnId="{A0EF7C93-7BCD-4009-8359-EF58C1C863D9}">
      <dgm:prSet/>
      <dgm:spPr/>
    </dgm:pt>
    <dgm:pt modelId="{9B83C8A3-EDAF-4629-A75B-6C18439A3E91}">
      <dgm:prSet/>
      <dgm:spPr/>
      <dgm:t>
        <a:bodyPr/>
        <a:lstStyle/>
        <a:p>
          <a:r>
            <a:rPr lang="en-US" dirty="0"/>
            <a:t>Lessons learned register</a:t>
          </a:r>
        </a:p>
      </dgm:t>
    </dgm:pt>
    <dgm:pt modelId="{00FC36AA-ADC2-4E5A-AAF5-BE017799A26C}" type="parTrans" cxnId="{8C5A9A5E-045F-476D-A69A-3885CF5A1966}">
      <dgm:prSet/>
      <dgm:spPr/>
      <dgm:t>
        <a:bodyPr/>
        <a:lstStyle/>
        <a:p>
          <a:endParaRPr lang="en-US"/>
        </a:p>
      </dgm:t>
    </dgm:pt>
    <dgm:pt modelId="{3DC13AA3-F1B9-4826-A0A2-AAA2CD8C4BB3}" type="sibTrans" cxnId="{8C5A9A5E-045F-476D-A69A-3885CF5A1966}">
      <dgm:prSet/>
      <dgm:spPr/>
      <dgm:t>
        <a:bodyPr/>
        <a:lstStyle/>
        <a:p>
          <a:endParaRPr lang="en-US"/>
        </a:p>
      </dgm:t>
    </dgm:pt>
    <dgm:pt modelId="{B9681006-CA6F-4DC7-B1FB-943082D2BED5}">
      <dgm:prSet/>
      <dgm:spPr/>
      <dgm:t>
        <a:bodyPr/>
        <a:lstStyle/>
        <a:p>
          <a:r>
            <a:rPr lang="en-US" dirty="0"/>
            <a:t>Stakeholder Register</a:t>
          </a:r>
        </a:p>
      </dgm:t>
    </dgm:pt>
    <dgm:pt modelId="{93A06D67-6291-413E-BA2A-5B44FBC982B1}" type="parTrans" cxnId="{956BF11B-2E11-41EE-B7CB-D705083816C6}">
      <dgm:prSet/>
      <dgm:spPr/>
      <dgm:t>
        <a:bodyPr/>
        <a:lstStyle/>
        <a:p>
          <a:endParaRPr lang="en-US"/>
        </a:p>
      </dgm:t>
    </dgm:pt>
    <dgm:pt modelId="{75858EEB-ECE0-4EE7-BAC4-AE1D1C1AA882}" type="sibTrans" cxnId="{956BF11B-2E11-41EE-B7CB-D705083816C6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CA5515A7-FA4D-4B85-9DD9-17359CF050D2}" type="pres">
      <dgm:prSet presAssocID="{870269B6-4112-4E4F-ABD8-795DDFDD3198}" presName="parentText" presStyleLbl="node1" presStyleIdx="0" presStyleCnt="3" custLinFactNeighborX="-5547" custLinFactNeighborY="-95067">
        <dgm:presLayoutVars>
          <dgm:chMax val="0"/>
          <dgm:bulletEnabled val="1"/>
        </dgm:presLayoutVars>
      </dgm:prSet>
      <dgm:spPr/>
    </dgm:pt>
    <dgm:pt modelId="{44DBF284-EFB8-48CB-AA9A-57838DF88D90}" type="pres">
      <dgm:prSet presAssocID="{870269B6-4112-4E4F-ABD8-795DDFDD3198}" presName="childText" presStyleLbl="revTx" presStyleIdx="0" presStyleCnt="3">
        <dgm:presLayoutVars>
          <dgm:bulletEnabled val="1"/>
        </dgm:presLayoutVars>
      </dgm:prSet>
      <dgm:spPr/>
    </dgm:pt>
    <dgm:pt modelId="{E74CE3D1-69A1-4D3B-B486-BDB2CA885769}" type="pres">
      <dgm:prSet presAssocID="{91D9F7C1-96EB-4CFB-A7A7-BDEB57AEA25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9F79A1-A2F7-4541-ACC7-5C480A66BFBB}" type="pres">
      <dgm:prSet presAssocID="{91D9F7C1-96EB-4CFB-A7A7-BDEB57AEA255}" presName="childText" presStyleLbl="revTx" presStyleIdx="1" presStyleCnt="3">
        <dgm:presLayoutVars>
          <dgm:bulletEnabled val="1"/>
        </dgm:presLayoutVars>
      </dgm:prSet>
      <dgm:spPr/>
    </dgm:pt>
    <dgm:pt modelId="{1A86169D-9C20-4003-A16F-2CDF0F818917}" type="pres">
      <dgm:prSet presAssocID="{23DA92B3-F61A-41F7-BDCB-5323F12C305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38BF77D-CA8C-4BF8-A77B-C21AE8CD3990}" type="pres">
      <dgm:prSet presAssocID="{23DA92B3-F61A-41F7-BDCB-5323F12C305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5AD9706-3A79-4AE9-9806-4EFD0DD4D98B}" type="presOf" srcId="{F5250FFB-CB45-418E-AFDB-E7454EDD0C34}" destId="{538BF77D-CA8C-4BF8-A77B-C21AE8CD3990}" srcOrd="0" destOrd="0" presId="urn:microsoft.com/office/officeart/2005/8/layout/vList2"/>
    <dgm:cxn modelId="{30FDA917-89B3-48AC-8E8D-23E05900924D}" type="presOf" srcId="{23DA92B3-F61A-41F7-BDCB-5323F12C3052}" destId="{1A86169D-9C20-4003-A16F-2CDF0F818917}" srcOrd="0" destOrd="0" presId="urn:microsoft.com/office/officeart/2005/8/layout/vList2"/>
    <dgm:cxn modelId="{C5E1E418-96C6-4656-B55E-D47EF62EF7A1}" type="presOf" srcId="{BEB2C19D-7486-4B8F-AC7C-4EECF874D2E8}" destId="{538BF77D-CA8C-4BF8-A77B-C21AE8CD3990}" srcOrd="0" destOrd="1" presId="urn:microsoft.com/office/officeart/2005/8/layout/vList2"/>
    <dgm:cxn modelId="{956BF11B-2E11-41EE-B7CB-D705083816C6}" srcId="{F5250FFB-CB45-418E-AFDB-E7454EDD0C34}" destId="{B9681006-CA6F-4DC7-B1FB-943082D2BED5}" srcOrd="2" destOrd="0" parTransId="{93A06D67-6291-413E-BA2A-5B44FBC982B1}" sibTransId="{75858EEB-ECE0-4EE7-BAC4-AE1D1C1AA882}"/>
    <dgm:cxn modelId="{9EA6AA1C-F371-4C50-AFD6-0F604FEB3822}" srcId="{7BE175C2-43D5-BF47-B71D-4EF4D2107E03}" destId="{23DA92B3-F61A-41F7-BDCB-5323F12C3052}" srcOrd="2" destOrd="0" parTransId="{284DA286-4F35-4019-85C1-42B1E4B1503C}" sibTransId="{12C35C6E-4A9F-4CA2-8FF9-3AC6C11F723C}"/>
    <dgm:cxn modelId="{E6D25622-EABD-044C-816E-41F198C2B326}" srcId="{7BE175C2-43D5-BF47-B71D-4EF4D2107E03}" destId="{870269B6-4112-4E4F-ABD8-795DDFDD3198}" srcOrd="0" destOrd="0" parTransId="{A1011F09-7E36-094F-8195-C8FACF5F9B59}" sibTransId="{9CF3B767-8600-AA44-91F2-FBC1438A0182}"/>
    <dgm:cxn modelId="{90228E38-B2F7-479C-9C6F-2C1FB1B9B344}" srcId="{91D9F7C1-96EB-4CFB-A7A7-BDEB57AEA255}" destId="{3910511F-500F-4CFB-B790-04641B6DA02A}" srcOrd="1" destOrd="0" parTransId="{D4475D10-354F-4184-B70D-80CED4109ABA}" sibTransId="{3300D3BC-2B9D-4251-8528-7DF80438CB73}"/>
    <dgm:cxn modelId="{8C5A9A5E-045F-476D-A69A-3885CF5A1966}" srcId="{F5250FFB-CB45-418E-AFDB-E7454EDD0C34}" destId="{9B83C8A3-EDAF-4629-A75B-6C18439A3E91}" srcOrd="1" destOrd="0" parTransId="{00FC36AA-ADC2-4E5A-AAF5-BE017799A26C}" sibTransId="{3DC13AA3-F1B9-4826-A0A2-AAA2CD8C4BB3}"/>
    <dgm:cxn modelId="{0A08E461-58EF-42A5-A97A-E3AB25E1880F}" srcId="{7BE175C2-43D5-BF47-B71D-4EF4D2107E03}" destId="{91D9F7C1-96EB-4CFB-A7A7-BDEB57AEA255}" srcOrd="1" destOrd="0" parTransId="{C609ED0F-A45F-493F-A3D1-D9E33EF9ACE2}" sibTransId="{F77584FF-4AFE-44C5-B48F-956B4BEB6AB2}"/>
    <dgm:cxn modelId="{04099656-3886-498F-B515-0BA31C71E0D2}" srcId="{91D9F7C1-96EB-4CFB-A7A7-BDEB57AEA255}" destId="{AD48BDF5-8A42-495D-8EC2-8D4C130F5388}" srcOrd="0" destOrd="0" parTransId="{7965B4D1-719B-4742-A26B-5F0CC03BD494}" sibTransId="{5603B560-9391-4C62-A4B4-4EC48CAF59CE}"/>
    <dgm:cxn modelId="{F5F1A779-FF4E-4492-844B-190D8E7CB2A5}" type="presOf" srcId="{3528E10F-83B6-42A8-8E03-67F33E8ED842}" destId="{44DBF284-EFB8-48CB-AA9A-57838DF88D90}" srcOrd="0" destOrd="0" presId="urn:microsoft.com/office/officeart/2005/8/layout/vList2"/>
    <dgm:cxn modelId="{C5249480-999B-4B6A-9CC6-D74EFE093265}" type="presOf" srcId="{9B83C8A3-EDAF-4629-A75B-6C18439A3E91}" destId="{538BF77D-CA8C-4BF8-A77B-C21AE8CD3990}" srcOrd="0" destOrd="2" presId="urn:microsoft.com/office/officeart/2005/8/layout/vList2"/>
    <dgm:cxn modelId="{8D0E8E8A-CAC3-48F9-B5AF-07E8D5DD8838}" type="presOf" srcId="{B9681006-CA6F-4DC7-B1FB-943082D2BED5}" destId="{538BF77D-CA8C-4BF8-A77B-C21AE8CD3990}" srcOrd="0" destOrd="3" presId="urn:microsoft.com/office/officeart/2005/8/layout/vList2"/>
    <dgm:cxn modelId="{A0EF7C93-7BCD-4009-8359-EF58C1C863D9}" srcId="{F5250FFB-CB45-418E-AFDB-E7454EDD0C34}" destId="{BEB2C19D-7486-4B8F-AC7C-4EECF874D2E8}" srcOrd="0" destOrd="0" parTransId="{B92E87FF-CA7B-481E-851F-6DA5AA6CE808}" sibTransId="{57FE8874-5084-4200-9B24-F44CD9B7CE74}"/>
    <dgm:cxn modelId="{9E30229B-0EBD-4BED-8456-96DDF40B6999}" type="presOf" srcId="{AD48BDF5-8A42-495D-8EC2-8D4C130F5388}" destId="{729F79A1-A2F7-4541-ACC7-5C480A66BFBB}" srcOrd="0" destOrd="0" presId="urn:microsoft.com/office/officeart/2005/8/layout/vList2"/>
    <dgm:cxn modelId="{154CB4A0-6679-4482-AAEE-5569671EB1FB}" type="presOf" srcId="{870269B6-4112-4E4F-ABD8-795DDFDD3198}" destId="{CA5515A7-FA4D-4B85-9DD9-17359CF050D2}" srcOrd="0" destOrd="0" presId="urn:microsoft.com/office/officeart/2005/8/layout/vList2"/>
    <dgm:cxn modelId="{5CDDF4A1-0A8D-495E-9282-34EA89C73E92}" srcId="{23DA92B3-F61A-41F7-BDCB-5323F12C3052}" destId="{F5250FFB-CB45-418E-AFDB-E7454EDD0C34}" srcOrd="0" destOrd="0" parTransId="{0D8FA9C3-871E-453F-A327-88B4011CDDB5}" sibTransId="{33E14078-FF7F-45DF-A6B4-3C03A9BB0468}"/>
    <dgm:cxn modelId="{39A1C1A8-6BBC-4647-A338-6FCB28B9C55B}" type="presOf" srcId="{91D9F7C1-96EB-4CFB-A7A7-BDEB57AEA255}" destId="{E74CE3D1-69A1-4D3B-B486-BDB2CA885769}" srcOrd="0" destOrd="0" presId="urn:microsoft.com/office/officeart/2005/8/layout/vList2"/>
    <dgm:cxn modelId="{A8F298B0-80E2-4A2E-83A7-F565CDFBF24A}" srcId="{870269B6-4112-4E4F-ABD8-795DDFDD3198}" destId="{3528E10F-83B6-42A8-8E03-67F33E8ED842}" srcOrd="0" destOrd="0" parTransId="{934619FC-00FF-4020-9C56-AF37F29BA592}" sibTransId="{E8D384CA-6124-476F-8D26-4FA6655CDA30}"/>
    <dgm:cxn modelId="{245046B1-83F8-49FC-9B88-ED72AA193C6A}" type="presOf" srcId="{7BE175C2-43D5-BF47-B71D-4EF4D2107E03}" destId="{224CF469-C495-45B8-9E4A-119EC6AA03FC}" srcOrd="0" destOrd="0" presId="urn:microsoft.com/office/officeart/2005/8/layout/vList2"/>
    <dgm:cxn modelId="{F5E30EB9-2FAA-4482-B028-4365E4229316}" type="presOf" srcId="{3910511F-500F-4CFB-B790-04641B6DA02A}" destId="{729F79A1-A2F7-4541-ACC7-5C480A66BFBB}" srcOrd="0" destOrd="1" presId="urn:microsoft.com/office/officeart/2005/8/layout/vList2"/>
    <dgm:cxn modelId="{046C0468-5963-43A1-A02C-B124116371E1}" type="presParOf" srcId="{224CF469-C495-45B8-9E4A-119EC6AA03FC}" destId="{CA5515A7-FA4D-4B85-9DD9-17359CF050D2}" srcOrd="0" destOrd="0" presId="urn:microsoft.com/office/officeart/2005/8/layout/vList2"/>
    <dgm:cxn modelId="{163C1C2F-DBDE-41FB-9436-ED15B6757C28}" type="presParOf" srcId="{224CF469-C495-45B8-9E4A-119EC6AA03FC}" destId="{44DBF284-EFB8-48CB-AA9A-57838DF88D90}" srcOrd="1" destOrd="0" presId="urn:microsoft.com/office/officeart/2005/8/layout/vList2"/>
    <dgm:cxn modelId="{354905C5-1985-44AA-85EF-59BA3BA5ED65}" type="presParOf" srcId="{224CF469-C495-45B8-9E4A-119EC6AA03FC}" destId="{E74CE3D1-69A1-4D3B-B486-BDB2CA885769}" srcOrd="2" destOrd="0" presId="urn:microsoft.com/office/officeart/2005/8/layout/vList2"/>
    <dgm:cxn modelId="{48D6E2E2-F50B-48C6-ABC1-1A6816E5460C}" type="presParOf" srcId="{224CF469-C495-45B8-9E4A-119EC6AA03FC}" destId="{729F79A1-A2F7-4541-ACC7-5C480A66BFBB}" srcOrd="3" destOrd="0" presId="urn:microsoft.com/office/officeart/2005/8/layout/vList2"/>
    <dgm:cxn modelId="{13CA5DE9-7D02-4F58-9164-F5B2DD195E9E}" type="presParOf" srcId="{224CF469-C495-45B8-9E4A-119EC6AA03FC}" destId="{1A86169D-9C20-4003-A16F-2CDF0F818917}" srcOrd="4" destOrd="0" presId="urn:microsoft.com/office/officeart/2005/8/layout/vList2"/>
    <dgm:cxn modelId="{3982F67C-D980-4506-A911-E924B0C8328F}" type="presParOf" srcId="{224CF469-C495-45B8-9E4A-119EC6AA03FC}" destId="{538BF77D-CA8C-4BF8-A77B-C21AE8CD399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</dgm:pt>
    <dgm:pt modelId="{88C1DC82-89CD-4EB6-8D8A-B016F504F48B}">
      <dgm:prSet/>
      <dgm:spPr/>
      <dgm:t>
        <a:bodyPr/>
        <a:lstStyle/>
        <a:p>
          <a:r>
            <a:rPr lang="en-US" dirty="0"/>
            <a:t>Enterprise environmental factors</a:t>
          </a:r>
          <a:endParaRPr lang="en-US" dirty="0">
            <a:solidFill>
              <a:schemeClr val="tx1"/>
            </a:solidFill>
          </a:endParaRPr>
        </a:p>
      </dgm:t>
    </dgm:pt>
    <dgm:pt modelId="{7057728F-AED8-4A55-8852-1F51ACEAC5AB}" type="parTrans" cxnId="{F5793C6F-CE76-4977-816E-587DFD70EA9C}">
      <dgm:prSet/>
      <dgm:spPr/>
      <dgm:t>
        <a:bodyPr/>
        <a:lstStyle/>
        <a:p>
          <a:endParaRPr lang="en-US"/>
        </a:p>
      </dgm:t>
    </dgm:pt>
    <dgm:pt modelId="{2D2D860C-3248-430A-BF45-DC860D8E0006}" type="sibTrans" cxnId="{F5793C6F-CE76-4977-816E-587DFD70EA9C}">
      <dgm:prSet/>
      <dgm:spPr/>
      <dgm:t>
        <a:bodyPr/>
        <a:lstStyle/>
        <a:p>
          <a:endParaRPr lang="en-US"/>
        </a:p>
      </dgm:t>
    </dgm:pt>
    <dgm:pt modelId="{5775F735-6288-49CC-AF47-72C4D94A34A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Policies, procedures, and templates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project scope statement;</a:t>
          </a:r>
        </a:p>
      </dgm:t>
    </dgm:pt>
    <dgm:pt modelId="{5006BC34-9C76-4BC3-9983-811898C17479}" type="parTrans" cxnId="{6AC0D562-4C42-47E9-B93B-CB78629A559B}">
      <dgm:prSet/>
      <dgm:spPr/>
    </dgm:pt>
    <dgm:pt modelId="{CF0761A3-0743-480B-8CC1-2A98C3E3E4F7}" type="sibTrans" cxnId="{6AC0D562-4C42-47E9-B93B-CB78629A559B}">
      <dgm:prSet/>
      <dgm:spPr/>
    </dgm:pt>
    <dgm:pt modelId="{E892FD4B-9077-4E37-8EAE-38C21D427513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Project file </a:t>
          </a:r>
          <a:r>
            <a:rPr lang="en-US" dirty="0" err="1">
              <a:solidFill>
                <a:schemeClr val="tx1"/>
              </a:solidFill>
            </a:rPr>
            <a:t>dari</a:t>
          </a:r>
          <a:r>
            <a:rPr lang="en-US" dirty="0">
              <a:solidFill>
                <a:schemeClr val="tx1"/>
              </a:solidFill>
            </a:rPr>
            <a:t> projects </a:t>
          </a:r>
          <a:r>
            <a:rPr lang="en-US" dirty="0" err="1">
              <a:solidFill>
                <a:schemeClr val="tx1"/>
              </a:solidFill>
            </a:rPr>
            <a:t>sebelumnya</a:t>
          </a:r>
          <a:endParaRPr lang="en-US" dirty="0">
            <a:solidFill>
              <a:schemeClr val="tx1"/>
            </a:solidFill>
          </a:endParaRPr>
        </a:p>
      </dgm:t>
    </dgm:pt>
    <dgm:pt modelId="{E3C3D450-7358-4BD4-9A47-34EDFE2544D9}" type="parTrans" cxnId="{3D81A38D-7524-4904-A900-76BEC33D80ED}">
      <dgm:prSet/>
      <dgm:spPr/>
      <dgm:t>
        <a:bodyPr/>
        <a:lstStyle/>
        <a:p>
          <a:endParaRPr lang="en-US"/>
        </a:p>
      </dgm:t>
    </dgm:pt>
    <dgm:pt modelId="{56F429B9-665D-4240-AD9A-EC8F28736546}" type="sibTrans" cxnId="{3D81A38D-7524-4904-A900-76BEC33D80ED}">
      <dgm:prSet/>
      <dgm:spPr/>
      <dgm:t>
        <a:bodyPr/>
        <a:lstStyle/>
        <a:p>
          <a:endParaRPr lang="en-US"/>
        </a:p>
      </dgm:t>
    </dgm:pt>
    <dgm:pt modelId="{04D3D8E9-9715-4ADC-BF84-8710624C636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Lessons learned file </a:t>
          </a:r>
          <a:r>
            <a:rPr lang="en-US" dirty="0" err="1">
              <a:solidFill>
                <a:schemeClr val="tx1"/>
              </a:solidFill>
            </a:rPr>
            <a:t>dari</a:t>
          </a:r>
          <a:r>
            <a:rPr lang="en-US" dirty="0">
              <a:solidFill>
                <a:schemeClr val="tx1"/>
              </a:solidFill>
            </a:rPr>
            <a:t> projects </a:t>
          </a:r>
          <a:r>
            <a:rPr lang="en-US" dirty="0" err="1">
              <a:solidFill>
                <a:schemeClr val="tx1"/>
              </a:solidFill>
            </a:rPr>
            <a:t>sebelumnya</a:t>
          </a:r>
          <a:endParaRPr lang="en-US" dirty="0">
            <a:solidFill>
              <a:schemeClr val="tx1"/>
            </a:solidFill>
          </a:endParaRPr>
        </a:p>
      </dgm:t>
    </dgm:pt>
    <dgm:pt modelId="{119860F0-F920-4B76-AB3A-40CBA753FD32}" type="parTrans" cxnId="{7BB41AC2-9E83-4FF7-83D7-4DA74D224AB1}">
      <dgm:prSet/>
      <dgm:spPr/>
    </dgm:pt>
    <dgm:pt modelId="{9605C074-7834-44D8-A619-C968916535DE}" type="sibTrans" cxnId="{7BB41AC2-9E83-4FF7-83D7-4DA74D224AB1}">
      <dgm:prSet/>
      <dgm:spPr/>
    </dgm:pt>
    <dgm:pt modelId="{9A1650DF-DF42-4601-BFD8-4831ABB9FEEF}">
      <dgm:prSet/>
      <dgm:spPr/>
      <dgm:t>
        <a:bodyPr/>
        <a:lstStyle/>
        <a:p>
          <a:r>
            <a:rPr lang="id-ID" dirty="0">
              <a:solidFill>
                <a:schemeClr val="tx1"/>
              </a:solidFill>
            </a:rPr>
            <a:t>Organizational process Assets</a:t>
          </a:r>
          <a:endParaRPr lang="en-US" dirty="0">
            <a:solidFill>
              <a:schemeClr val="tx1"/>
            </a:solidFill>
          </a:endParaRPr>
        </a:p>
      </dgm:t>
    </dgm:pt>
    <dgm:pt modelId="{A1BD4159-A825-4C4B-B8DB-8B95A415A744}" type="parTrans" cxnId="{1A75B322-DFB9-4268-AA93-BAF01A2BE1ED}">
      <dgm:prSet/>
      <dgm:spPr/>
    </dgm:pt>
    <dgm:pt modelId="{0E12CF63-69F2-4B40-A8A4-8093E35BB657}" type="sibTrans" cxnId="{1A75B322-DFB9-4268-AA93-BAF01A2BE1ED}">
      <dgm:prSet/>
      <dgm:spPr/>
    </dgm:pt>
    <dgm:pt modelId="{07651048-4EB4-4DE7-AF5F-7694D317DAAF}">
      <dgm:prSet/>
      <dgm:spPr/>
      <dgm:t>
        <a:bodyPr/>
        <a:lstStyle/>
        <a:p>
          <a:r>
            <a:rPr lang="id-ID" dirty="0">
              <a:solidFill>
                <a:schemeClr val="tx1"/>
              </a:solidFill>
            </a:rPr>
            <a:t>Asset – asset yang dimiliki oleh organisasi yang sangat dibutuhkan dalam proses Define Scope</a:t>
          </a:r>
          <a:r>
            <a:rPr lang="en-US" dirty="0">
              <a:solidFill>
                <a:schemeClr val="tx1"/>
              </a:solidFill>
            </a:rPr>
            <a:t>. </a:t>
          </a:r>
        </a:p>
      </dgm:t>
    </dgm:pt>
    <dgm:pt modelId="{9F154849-A4E7-47EA-A0B8-8D26A15F664B}" type="parTrans" cxnId="{C2D1208D-6880-4297-9160-0FB863C486FA}">
      <dgm:prSet/>
      <dgm:spPr/>
      <dgm:t>
        <a:bodyPr/>
        <a:lstStyle/>
        <a:p>
          <a:endParaRPr lang="en-US"/>
        </a:p>
      </dgm:t>
    </dgm:pt>
    <dgm:pt modelId="{7C0B75DA-04DE-4CC8-B8D3-16544749DD8E}" type="sibTrans" cxnId="{C2D1208D-6880-4297-9160-0FB863C486FA}">
      <dgm:prSet/>
      <dgm:spPr/>
      <dgm:t>
        <a:bodyPr/>
        <a:lstStyle/>
        <a:p>
          <a:endParaRPr lang="en-US"/>
        </a:p>
      </dgm:t>
    </dgm:pt>
    <dgm:pt modelId="{E448E281-1B52-41C2-ADB7-9B06C358E4E2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Komponen-komponen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mungkin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dibutuhkan</a:t>
          </a:r>
          <a:r>
            <a:rPr lang="en-US" dirty="0">
              <a:solidFill>
                <a:schemeClr val="tx1"/>
              </a:solidFill>
            </a:rPr>
            <a:t> : </a:t>
          </a:r>
          <a:r>
            <a:rPr lang="en-US" dirty="0" err="1">
              <a:solidFill>
                <a:schemeClr val="tx1"/>
              </a:solidFill>
            </a:rPr>
            <a:t>Kebijakan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prosedur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template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project scope statement.</a:t>
          </a:r>
        </a:p>
      </dgm:t>
    </dgm:pt>
    <dgm:pt modelId="{74B5DCA7-CCC3-4A7C-8E5B-455EC2004D23}" type="parTrans" cxnId="{5581F371-A2E3-4AFB-B707-441AC685794A}">
      <dgm:prSet/>
      <dgm:spPr/>
      <dgm:t>
        <a:bodyPr/>
        <a:lstStyle/>
        <a:p>
          <a:endParaRPr lang="en-US"/>
        </a:p>
      </dgm:t>
    </dgm:pt>
    <dgm:pt modelId="{8E4CAB10-A59C-467B-9B32-B8195F011E35}" type="sibTrans" cxnId="{5581F371-A2E3-4AFB-B707-441AC685794A}">
      <dgm:prSet/>
      <dgm:spPr/>
      <dgm:t>
        <a:bodyPr/>
        <a:lstStyle/>
        <a:p>
          <a:endParaRPr lang="en-US"/>
        </a:p>
      </dgm:t>
    </dgm:pt>
    <dgm:pt modelId="{B47CBE4E-0A54-4A93-9FA1-029A3CB5339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File-file </a:t>
          </a:r>
          <a:r>
            <a:rPr lang="en-US" dirty="0" err="1">
              <a:solidFill>
                <a:schemeClr val="tx1"/>
              </a:solidFill>
            </a:rPr>
            <a:t>proyek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dari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proyek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sebelumnya</a:t>
          </a:r>
          <a:r>
            <a:rPr lang="en-US" dirty="0">
              <a:solidFill>
                <a:schemeClr val="tx1"/>
              </a:solidFill>
            </a:rPr>
            <a:t>. </a:t>
          </a:r>
          <a:r>
            <a:rPr lang="en-US" dirty="0" err="1">
              <a:solidFill>
                <a:schemeClr val="tx1"/>
              </a:solidFill>
            </a:rPr>
            <a:t>Pembelajaran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dari</a:t>
          </a:r>
          <a:r>
            <a:rPr lang="en-US" dirty="0">
              <a:solidFill>
                <a:schemeClr val="tx1"/>
              </a:solidFill>
            </a:rPr>
            <a:t> masa </a:t>
          </a:r>
          <a:r>
            <a:rPr lang="en-US" dirty="0" err="1">
              <a:solidFill>
                <a:schemeClr val="tx1"/>
              </a:solidFill>
            </a:rPr>
            <a:t>lalu</a:t>
          </a:r>
          <a:r>
            <a:rPr lang="en-US" dirty="0">
              <a:solidFill>
                <a:schemeClr val="tx1"/>
              </a:solidFill>
            </a:rPr>
            <a:t> , agar </a:t>
          </a:r>
          <a:r>
            <a:rPr lang="en-US" dirty="0" err="1">
              <a:solidFill>
                <a:schemeClr val="tx1"/>
              </a:solidFill>
            </a:rPr>
            <a:t>proyeknya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jadi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semakin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baik</a:t>
          </a:r>
          <a:endParaRPr lang="en-US" dirty="0">
            <a:solidFill>
              <a:schemeClr val="tx1"/>
            </a:solidFill>
          </a:endParaRPr>
        </a:p>
      </dgm:t>
    </dgm:pt>
    <dgm:pt modelId="{A5909B67-535B-4C76-B973-431FB33C83E9}" type="parTrans" cxnId="{F88C318B-52FF-4D7E-9C31-E66FFC3E997E}">
      <dgm:prSet/>
      <dgm:spPr/>
      <dgm:t>
        <a:bodyPr/>
        <a:lstStyle/>
        <a:p>
          <a:endParaRPr lang="en-US"/>
        </a:p>
      </dgm:t>
    </dgm:pt>
    <dgm:pt modelId="{CCBF74D0-F9D4-43F0-B4EB-8B8CC59B4AC6}" type="sibTrans" cxnId="{F88C318B-52FF-4D7E-9C31-E66FFC3E997E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E6EBE944-8B43-4485-9BD8-C71C3214B951}" type="pres">
      <dgm:prSet presAssocID="{88C1DC82-89CD-4EB6-8D8A-B016F504F48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CED34A0-8778-437F-AC79-0E20AAF9A668}" type="pres">
      <dgm:prSet presAssocID="{88C1DC82-89CD-4EB6-8D8A-B016F504F48B}" presName="childText" presStyleLbl="revTx" presStyleIdx="0" presStyleCnt="2">
        <dgm:presLayoutVars>
          <dgm:bulletEnabled val="1"/>
        </dgm:presLayoutVars>
      </dgm:prSet>
      <dgm:spPr/>
    </dgm:pt>
    <dgm:pt modelId="{845DD140-4091-47E2-A5EE-079BE7A3E9C5}" type="pres">
      <dgm:prSet presAssocID="{9A1650DF-DF42-4601-BFD8-4831ABB9FEE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8D39793-9358-43A3-BFA9-EE113B0AFD52}" type="pres">
      <dgm:prSet presAssocID="{9A1650DF-DF42-4601-BFD8-4831ABB9FEE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A75B322-DFB9-4268-AA93-BAF01A2BE1ED}" srcId="{7BE175C2-43D5-BF47-B71D-4EF4D2107E03}" destId="{9A1650DF-DF42-4601-BFD8-4831ABB9FEEF}" srcOrd="1" destOrd="0" parTransId="{A1BD4159-A825-4C4B-B8DB-8B95A415A744}" sibTransId="{0E12CF63-69F2-4B40-A8A4-8093E35BB657}"/>
    <dgm:cxn modelId="{66FF7E23-A089-4219-A860-9DAAD7CA91D1}" type="presOf" srcId="{E448E281-1B52-41C2-ADB7-9B06C358E4E2}" destId="{F8D39793-9358-43A3-BFA9-EE113B0AFD52}" srcOrd="0" destOrd="1" presId="urn:microsoft.com/office/officeart/2005/8/layout/vList2"/>
    <dgm:cxn modelId="{3E697129-F506-4BBD-8B45-A052C46C55CA}" type="presOf" srcId="{7BE175C2-43D5-BF47-B71D-4EF4D2107E03}" destId="{224CF469-C495-45B8-9E4A-119EC6AA03FC}" srcOrd="0" destOrd="0" presId="urn:microsoft.com/office/officeart/2005/8/layout/vList2"/>
    <dgm:cxn modelId="{E739C92E-FC15-4CA3-BF9B-A88A443D69BF}" type="presOf" srcId="{07651048-4EB4-4DE7-AF5F-7694D317DAAF}" destId="{F8D39793-9358-43A3-BFA9-EE113B0AFD52}" srcOrd="0" destOrd="0" presId="urn:microsoft.com/office/officeart/2005/8/layout/vList2"/>
    <dgm:cxn modelId="{B59C5C3C-B235-4A99-A17E-3D3DEAFFED10}" type="presOf" srcId="{04D3D8E9-9715-4ADC-BF84-8710624C6366}" destId="{1CED34A0-8778-437F-AC79-0E20AAF9A668}" srcOrd="0" destOrd="2" presId="urn:microsoft.com/office/officeart/2005/8/layout/vList2"/>
    <dgm:cxn modelId="{0B77BC5F-F5F1-46A0-9252-FA98687FFF27}" type="presOf" srcId="{E892FD4B-9077-4E37-8EAE-38C21D427513}" destId="{1CED34A0-8778-437F-AC79-0E20AAF9A668}" srcOrd="0" destOrd="1" presId="urn:microsoft.com/office/officeart/2005/8/layout/vList2"/>
    <dgm:cxn modelId="{6AC0D562-4C42-47E9-B93B-CB78629A559B}" srcId="{88C1DC82-89CD-4EB6-8D8A-B016F504F48B}" destId="{5775F735-6288-49CC-AF47-72C4D94A34A0}" srcOrd="0" destOrd="0" parTransId="{5006BC34-9C76-4BC3-9983-811898C17479}" sibTransId="{CF0761A3-0743-480B-8CC1-2A98C3E3E4F7}"/>
    <dgm:cxn modelId="{F5793C6F-CE76-4977-816E-587DFD70EA9C}" srcId="{7BE175C2-43D5-BF47-B71D-4EF4D2107E03}" destId="{88C1DC82-89CD-4EB6-8D8A-B016F504F48B}" srcOrd="0" destOrd="0" parTransId="{7057728F-AED8-4A55-8852-1F51ACEAC5AB}" sibTransId="{2D2D860C-3248-430A-BF45-DC860D8E0006}"/>
    <dgm:cxn modelId="{CC0C4651-B0A9-4B51-AA6C-E19DCC26DFFA}" type="presOf" srcId="{88C1DC82-89CD-4EB6-8D8A-B016F504F48B}" destId="{E6EBE944-8B43-4485-9BD8-C71C3214B951}" srcOrd="0" destOrd="0" presId="urn:microsoft.com/office/officeart/2005/8/layout/vList2"/>
    <dgm:cxn modelId="{5581F371-A2E3-4AFB-B707-441AC685794A}" srcId="{9A1650DF-DF42-4601-BFD8-4831ABB9FEEF}" destId="{E448E281-1B52-41C2-ADB7-9B06C358E4E2}" srcOrd="1" destOrd="0" parTransId="{74B5DCA7-CCC3-4A7C-8E5B-455EC2004D23}" sibTransId="{8E4CAB10-A59C-467B-9B32-B8195F011E35}"/>
    <dgm:cxn modelId="{5A970153-9B45-42F0-B1DE-FD96BCAE7D27}" type="presOf" srcId="{9A1650DF-DF42-4601-BFD8-4831ABB9FEEF}" destId="{845DD140-4091-47E2-A5EE-079BE7A3E9C5}" srcOrd="0" destOrd="0" presId="urn:microsoft.com/office/officeart/2005/8/layout/vList2"/>
    <dgm:cxn modelId="{13275B7D-E569-400F-ADED-4975756CC381}" type="presOf" srcId="{5775F735-6288-49CC-AF47-72C4D94A34A0}" destId="{1CED34A0-8778-437F-AC79-0E20AAF9A668}" srcOrd="0" destOrd="0" presId="urn:microsoft.com/office/officeart/2005/8/layout/vList2"/>
    <dgm:cxn modelId="{F88C318B-52FF-4D7E-9C31-E66FFC3E997E}" srcId="{9A1650DF-DF42-4601-BFD8-4831ABB9FEEF}" destId="{B47CBE4E-0A54-4A93-9FA1-029A3CB53392}" srcOrd="2" destOrd="0" parTransId="{A5909B67-535B-4C76-B973-431FB33C83E9}" sibTransId="{CCBF74D0-F9D4-43F0-B4EB-8B8CC59B4AC6}"/>
    <dgm:cxn modelId="{C2D1208D-6880-4297-9160-0FB863C486FA}" srcId="{9A1650DF-DF42-4601-BFD8-4831ABB9FEEF}" destId="{07651048-4EB4-4DE7-AF5F-7694D317DAAF}" srcOrd="0" destOrd="0" parTransId="{9F154849-A4E7-47EA-A0B8-8D26A15F664B}" sibTransId="{7C0B75DA-04DE-4CC8-B8D3-16544749DD8E}"/>
    <dgm:cxn modelId="{3D81A38D-7524-4904-A900-76BEC33D80ED}" srcId="{88C1DC82-89CD-4EB6-8D8A-B016F504F48B}" destId="{E892FD4B-9077-4E37-8EAE-38C21D427513}" srcOrd="1" destOrd="0" parTransId="{E3C3D450-7358-4BD4-9A47-34EDFE2544D9}" sibTransId="{56F429B9-665D-4240-AD9A-EC8F28736546}"/>
    <dgm:cxn modelId="{7BAD40AD-BFB2-4A65-8AEA-FEF9F2C3A105}" type="presOf" srcId="{B47CBE4E-0A54-4A93-9FA1-029A3CB53392}" destId="{F8D39793-9358-43A3-BFA9-EE113B0AFD52}" srcOrd="0" destOrd="2" presId="urn:microsoft.com/office/officeart/2005/8/layout/vList2"/>
    <dgm:cxn modelId="{7BB41AC2-9E83-4FF7-83D7-4DA74D224AB1}" srcId="{88C1DC82-89CD-4EB6-8D8A-B016F504F48B}" destId="{04D3D8E9-9715-4ADC-BF84-8710624C6366}" srcOrd="2" destOrd="0" parTransId="{119860F0-F920-4B76-AB3A-40CBA753FD32}" sibTransId="{9605C074-7834-44D8-A619-C968916535DE}"/>
    <dgm:cxn modelId="{67D0CD52-E920-417F-B1F8-85A0309C2532}" type="presParOf" srcId="{224CF469-C495-45B8-9E4A-119EC6AA03FC}" destId="{E6EBE944-8B43-4485-9BD8-C71C3214B951}" srcOrd="0" destOrd="0" presId="urn:microsoft.com/office/officeart/2005/8/layout/vList2"/>
    <dgm:cxn modelId="{65F716BB-B7BF-4C23-BD0F-4AE2D793B6A8}" type="presParOf" srcId="{224CF469-C495-45B8-9E4A-119EC6AA03FC}" destId="{1CED34A0-8778-437F-AC79-0E20AAF9A668}" srcOrd="1" destOrd="0" presId="urn:microsoft.com/office/officeart/2005/8/layout/vList2"/>
    <dgm:cxn modelId="{D95D5EA6-35FD-4EB8-9BAA-C2CE5000A027}" type="presParOf" srcId="{224CF469-C495-45B8-9E4A-119EC6AA03FC}" destId="{845DD140-4091-47E2-A5EE-079BE7A3E9C5}" srcOrd="2" destOrd="0" presId="urn:microsoft.com/office/officeart/2005/8/layout/vList2"/>
    <dgm:cxn modelId="{B34C24DE-B5B6-4DC9-A9ED-F1862666D855}" type="presParOf" srcId="{224CF469-C495-45B8-9E4A-119EC6AA03FC}" destId="{F8D39793-9358-43A3-BFA9-EE113B0AFD5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</dgm:pt>
    <dgm:pt modelId="{870269B6-4112-4E4F-ABD8-795DDFDD3198}">
      <dgm:prSet phldrT="[Text]" custT="1"/>
      <dgm:spPr>
        <a:xfrm rot="10800000">
          <a:off x="1612781" y="1865"/>
          <a:ext cx="4339282" cy="2079218"/>
        </a:xfrm>
      </dgm:spPr>
      <dgm:t>
        <a:bodyPr/>
        <a:lstStyle/>
        <a:p>
          <a:pPr marL="82550" indent="-82550" algn="l"/>
          <a:r>
            <a:rPr lang="id-ID" sz="2800">
              <a:solidFill>
                <a:schemeClr val="tx1"/>
              </a:solidFill>
            </a:rPr>
            <a:t>Expert judgement</a:t>
          </a:r>
          <a:endParaRPr lang="en-US" sz="2800" b="1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9CF3B767-8600-AA44-91F2-FBC1438A0182}" type="sibTrans" cxnId="{E6D25622-EABD-044C-816E-41F198C2B326}">
      <dgm:prSet/>
      <dgm:spPr/>
      <dgm:t>
        <a:bodyPr/>
        <a:lstStyle/>
        <a:p>
          <a:endParaRPr lang="en-US"/>
        </a:p>
      </dgm:t>
    </dgm:pt>
    <dgm:pt modelId="{A1011F09-7E36-094F-8195-C8FACF5F9B59}" type="parTrans" cxnId="{E6D25622-EABD-044C-816E-41F198C2B326}">
      <dgm:prSet/>
      <dgm:spPr/>
      <dgm:t>
        <a:bodyPr/>
        <a:lstStyle/>
        <a:p>
          <a:endParaRPr lang="en-US"/>
        </a:p>
      </dgm:t>
    </dgm:pt>
    <dgm:pt modelId="{B0E00625-55FE-45F7-AC4E-3B212204A4EF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Menganilisis informasi yang diperlukan untuk membuat project scope management karena biasanya para ahli memiliki detil teknik yang baik</a:t>
          </a:r>
          <a:endParaRPr lang="en-US" dirty="0">
            <a:solidFill>
              <a:schemeClr val="tx1"/>
            </a:solidFill>
          </a:endParaRPr>
        </a:p>
      </dgm:t>
    </dgm:pt>
    <dgm:pt modelId="{C83377FB-2135-4C16-9A00-7F93D75AEC55}" type="parTrans" cxnId="{93E23B2E-7A91-48FA-9B84-9E0E6F6AE937}">
      <dgm:prSet/>
      <dgm:spPr/>
      <dgm:t>
        <a:bodyPr/>
        <a:lstStyle/>
        <a:p>
          <a:endParaRPr lang="en-US"/>
        </a:p>
      </dgm:t>
    </dgm:pt>
    <dgm:pt modelId="{CF4F9405-4556-452F-B7D7-E3CC6AF38AC0}" type="sibTrans" cxnId="{93E23B2E-7A91-48FA-9B84-9E0E6F6AE937}">
      <dgm:prSet/>
      <dgm:spPr/>
      <dgm:t>
        <a:bodyPr/>
        <a:lstStyle/>
        <a:p>
          <a:endParaRPr lang="en-US"/>
        </a:p>
      </dgm:t>
    </dgm:pt>
    <dgm:pt modelId="{7155AE65-0C1B-49FA-B43F-65BA52E316B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Alternative</a:t>
          </a:r>
          <a:r>
            <a:rPr lang="id-ID" dirty="0">
              <a:solidFill>
                <a:schemeClr val="tx1"/>
              </a:solidFill>
            </a:rPr>
            <a:t> Analysis</a:t>
          </a:r>
        </a:p>
      </dgm:t>
    </dgm:pt>
    <dgm:pt modelId="{ADAA462E-B247-4ACB-975B-A5AFB5B89183}" type="parTrans" cxnId="{66F280F2-BB1B-4119-A7C7-18FEC1A7485A}">
      <dgm:prSet/>
      <dgm:spPr/>
      <dgm:t>
        <a:bodyPr/>
        <a:lstStyle/>
        <a:p>
          <a:endParaRPr lang="en-US"/>
        </a:p>
      </dgm:t>
    </dgm:pt>
    <dgm:pt modelId="{E68BDE1B-0D0B-459F-BB5F-96D0E86CC002}" type="sibTrans" cxnId="{66F280F2-BB1B-4119-A7C7-18FEC1A7485A}">
      <dgm:prSet/>
      <dgm:spPr/>
      <dgm:t>
        <a:bodyPr/>
        <a:lstStyle/>
        <a:p>
          <a:endParaRPr lang="en-US"/>
        </a:p>
      </dgm:t>
    </dgm:pt>
    <dgm:pt modelId="{27520987-3F6B-408C-A134-1F70B03076A9}">
      <dgm:prSet/>
      <dgm:spPr/>
      <dgm:t>
        <a:bodyPr/>
        <a:lstStyle/>
        <a:p>
          <a:r>
            <a:rPr lang="es-ES" dirty="0" err="1">
              <a:solidFill>
                <a:schemeClr val="tx1"/>
              </a:solidFill>
            </a:rPr>
            <a:t>Analisis</a:t>
          </a:r>
          <a:r>
            <a:rPr lang="es-ES" dirty="0">
              <a:solidFill>
                <a:schemeClr val="tx1"/>
              </a:solidFill>
            </a:rPr>
            <a:t> </a:t>
          </a:r>
          <a:r>
            <a:rPr lang="es-ES" dirty="0" err="1">
              <a:solidFill>
                <a:schemeClr val="tx1"/>
              </a:solidFill>
            </a:rPr>
            <a:t>alternatif</a:t>
          </a:r>
          <a:r>
            <a:rPr lang="es-ES" dirty="0">
              <a:solidFill>
                <a:schemeClr val="tx1"/>
              </a:solidFill>
            </a:rPr>
            <a:t> </a:t>
          </a:r>
          <a:r>
            <a:rPr lang="es-ES" dirty="0" err="1">
              <a:solidFill>
                <a:schemeClr val="tx1"/>
              </a:solidFill>
            </a:rPr>
            <a:t>dapat</a:t>
          </a:r>
          <a:r>
            <a:rPr lang="es-ES" dirty="0">
              <a:solidFill>
                <a:schemeClr val="tx1"/>
              </a:solidFill>
            </a:rPr>
            <a:t> </a:t>
          </a:r>
          <a:r>
            <a:rPr lang="es-ES" dirty="0" err="1">
              <a:solidFill>
                <a:schemeClr val="tx1"/>
              </a:solidFill>
            </a:rPr>
            <a:t>digunakan</a:t>
          </a:r>
          <a:r>
            <a:rPr lang="es-ES" dirty="0">
              <a:solidFill>
                <a:schemeClr val="tx1"/>
              </a:solidFill>
            </a:rPr>
            <a:t> </a:t>
          </a:r>
          <a:r>
            <a:rPr lang="es-ES" dirty="0" err="1">
              <a:solidFill>
                <a:schemeClr val="tx1"/>
              </a:solidFill>
            </a:rPr>
            <a:t>untuk</a:t>
          </a:r>
          <a:r>
            <a:rPr lang="es-ES" dirty="0">
              <a:solidFill>
                <a:schemeClr val="tx1"/>
              </a:solidFill>
            </a:rPr>
            <a:t> </a:t>
          </a:r>
          <a:r>
            <a:rPr lang="es-ES" dirty="0" err="1">
              <a:solidFill>
                <a:schemeClr val="tx1"/>
              </a:solidFill>
            </a:rPr>
            <a:t>mengevaluasi</a:t>
          </a:r>
          <a:r>
            <a:rPr lang="es-ES" dirty="0">
              <a:solidFill>
                <a:schemeClr val="tx1"/>
              </a:solidFill>
            </a:rPr>
            <a:t> cara </a:t>
          </a:r>
          <a:r>
            <a:rPr lang="es-ES" dirty="0" err="1">
              <a:solidFill>
                <a:schemeClr val="tx1"/>
              </a:solidFill>
            </a:rPr>
            <a:t>memenuhi</a:t>
          </a:r>
          <a:r>
            <a:rPr lang="es-ES" dirty="0">
              <a:solidFill>
                <a:schemeClr val="tx1"/>
              </a:solidFill>
            </a:rPr>
            <a:t> </a:t>
          </a:r>
          <a:r>
            <a:rPr lang="es-ES" dirty="0" err="1">
              <a:solidFill>
                <a:schemeClr val="tx1"/>
              </a:solidFill>
            </a:rPr>
            <a:t>requirement</a:t>
          </a:r>
          <a:r>
            <a:rPr lang="es-ES" dirty="0">
              <a:solidFill>
                <a:schemeClr val="tx1"/>
              </a:solidFill>
            </a:rPr>
            <a:t> dan </a:t>
          </a:r>
          <a:r>
            <a:rPr lang="es-ES" dirty="0" err="1">
              <a:solidFill>
                <a:schemeClr val="tx1"/>
              </a:solidFill>
            </a:rPr>
            <a:t>tujuan</a:t>
          </a:r>
          <a:r>
            <a:rPr lang="es-ES" dirty="0">
              <a:solidFill>
                <a:schemeClr val="tx1"/>
              </a:solidFill>
            </a:rPr>
            <a:t> yang </a:t>
          </a:r>
          <a:r>
            <a:rPr lang="es-ES" dirty="0" err="1">
              <a:solidFill>
                <a:schemeClr val="tx1"/>
              </a:solidFill>
            </a:rPr>
            <a:t>diidentifikasi</a:t>
          </a:r>
          <a:r>
            <a:rPr lang="es-ES" dirty="0">
              <a:solidFill>
                <a:schemeClr val="tx1"/>
              </a:solidFill>
            </a:rPr>
            <a:t> </a:t>
          </a:r>
          <a:r>
            <a:rPr lang="es-ES" dirty="0" err="1">
              <a:solidFill>
                <a:schemeClr val="tx1"/>
              </a:solidFill>
            </a:rPr>
            <a:t>dalam</a:t>
          </a:r>
          <a:r>
            <a:rPr lang="es-ES" dirty="0">
              <a:solidFill>
                <a:schemeClr val="tx1"/>
              </a:solidFill>
            </a:rPr>
            <a:t> Project </a:t>
          </a:r>
          <a:r>
            <a:rPr lang="es-ES" dirty="0" err="1">
              <a:solidFill>
                <a:schemeClr val="tx1"/>
              </a:solidFill>
            </a:rPr>
            <a:t>charter</a:t>
          </a:r>
          <a:r>
            <a:rPr lang="en-US" dirty="0">
              <a:solidFill>
                <a:schemeClr val="tx1"/>
              </a:solidFill>
            </a:rPr>
            <a:t>.</a:t>
          </a:r>
          <a:endParaRPr lang="id-ID" dirty="0">
            <a:solidFill>
              <a:schemeClr val="tx1"/>
            </a:solidFill>
          </a:endParaRPr>
        </a:p>
      </dgm:t>
    </dgm:pt>
    <dgm:pt modelId="{61E6A22D-7ADA-4F82-B3D9-CA809E17E2F1}" type="parTrans" cxnId="{8AF9CDDD-B305-417F-9D44-3F079947659A}">
      <dgm:prSet/>
      <dgm:spPr/>
      <dgm:t>
        <a:bodyPr/>
        <a:lstStyle/>
        <a:p>
          <a:endParaRPr lang="en-US"/>
        </a:p>
      </dgm:t>
    </dgm:pt>
    <dgm:pt modelId="{C73C850B-D463-4F7D-BFB1-8634844BC6D3}" type="sibTrans" cxnId="{8AF9CDDD-B305-417F-9D44-3F079947659A}">
      <dgm:prSet/>
      <dgm:spPr/>
      <dgm:t>
        <a:bodyPr/>
        <a:lstStyle/>
        <a:p>
          <a:endParaRPr lang="en-US"/>
        </a:p>
      </dgm:t>
    </dgm:pt>
    <dgm:pt modelId="{1A75918D-000E-4680-B9C8-CE1680FFEC27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Multicriteria</a:t>
          </a:r>
          <a:r>
            <a:rPr lang="en-US" dirty="0">
              <a:solidFill>
                <a:schemeClr val="tx1"/>
              </a:solidFill>
            </a:rPr>
            <a:t> decision analysis</a:t>
          </a:r>
          <a:endParaRPr lang="id-ID" dirty="0">
            <a:solidFill>
              <a:schemeClr val="tx1"/>
            </a:solidFill>
          </a:endParaRPr>
        </a:p>
      </dgm:t>
    </dgm:pt>
    <dgm:pt modelId="{1D365FB6-3730-408C-8052-E9930E6D0F44}" type="parTrans" cxnId="{F0358562-6128-4BEB-9B6B-0918F7DBBB1F}">
      <dgm:prSet/>
      <dgm:spPr/>
      <dgm:t>
        <a:bodyPr/>
        <a:lstStyle/>
        <a:p>
          <a:endParaRPr lang="en-US"/>
        </a:p>
      </dgm:t>
    </dgm:pt>
    <dgm:pt modelId="{EF33C892-AECD-46F6-8E72-C8CF965105DD}" type="sibTrans" cxnId="{F0358562-6128-4BEB-9B6B-0918F7DBBB1F}">
      <dgm:prSet/>
      <dgm:spPr/>
      <dgm:t>
        <a:bodyPr/>
        <a:lstStyle/>
        <a:p>
          <a:endParaRPr lang="en-US"/>
        </a:p>
      </dgm:t>
    </dgm:pt>
    <dgm:pt modelId="{BEC35D74-9DA9-4658-9EEE-B1E4E7175527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Alat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analisis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keputusan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multikriteria</a:t>
          </a:r>
          <a:r>
            <a:rPr lang="en-US" dirty="0">
              <a:solidFill>
                <a:schemeClr val="tx1"/>
              </a:solidFill>
            </a:rPr>
            <a:t> (</a:t>
          </a:r>
          <a:r>
            <a:rPr lang="en-US" dirty="0" err="1">
              <a:solidFill>
                <a:schemeClr val="tx1"/>
              </a:solidFill>
            </a:rPr>
            <a:t>mis</a:t>
          </a:r>
          <a:r>
            <a:rPr lang="en-US" dirty="0">
              <a:solidFill>
                <a:schemeClr val="tx1"/>
              </a:solidFill>
            </a:rPr>
            <a:t>., </a:t>
          </a:r>
          <a:r>
            <a:rPr lang="en-US" dirty="0" err="1">
              <a:solidFill>
                <a:schemeClr val="tx1"/>
              </a:solidFill>
            </a:rPr>
            <a:t>Matriks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prioritas</a:t>
          </a:r>
          <a:r>
            <a:rPr lang="en-US" dirty="0">
              <a:solidFill>
                <a:schemeClr val="tx1"/>
              </a:solidFill>
            </a:rPr>
            <a:t>) </a:t>
          </a:r>
          <a:r>
            <a:rPr lang="en-US" dirty="0" err="1">
              <a:solidFill>
                <a:schemeClr val="tx1"/>
              </a:solidFill>
            </a:rPr>
            <a:t>dapat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digunakan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mengidentifikasi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masalah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utama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alternatif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sesuai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diprioritaskan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sebagai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serangkaian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keputusan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diimplementasikan</a:t>
          </a:r>
          <a:endParaRPr lang="id-ID" dirty="0">
            <a:solidFill>
              <a:schemeClr val="tx1"/>
            </a:solidFill>
          </a:endParaRPr>
        </a:p>
      </dgm:t>
    </dgm:pt>
    <dgm:pt modelId="{C1EFBFCD-6CB2-4546-9662-A29A6647AB42}" type="parTrans" cxnId="{A61BA39E-BBC6-4738-B3C8-32323E5FE963}">
      <dgm:prSet/>
      <dgm:spPr/>
      <dgm:t>
        <a:bodyPr/>
        <a:lstStyle/>
        <a:p>
          <a:endParaRPr lang="en-US"/>
        </a:p>
      </dgm:t>
    </dgm:pt>
    <dgm:pt modelId="{8764BB1E-C0C1-4D28-A83C-54730D7241EB}" type="sibTrans" cxnId="{A61BA39E-BBC6-4738-B3C8-32323E5FE963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CA5515A7-FA4D-4B85-9DD9-17359CF050D2}" type="pres">
      <dgm:prSet presAssocID="{870269B6-4112-4E4F-ABD8-795DDFDD3198}" presName="parentText" presStyleLbl="node1" presStyleIdx="0" presStyleCnt="3" custLinFactNeighborX="-5547" custLinFactNeighborY="-95067">
        <dgm:presLayoutVars>
          <dgm:chMax val="0"/>
          <dgm:bulletEnabled val="1"/>
        </dgm:presLayoutVars>
      </dgm:prSet>
      <dgm:spPr/>
    </dgm:pt>
    <dgm:pt modelId="{44DBF284-EFB8-48CB-AA9A-57838DF88D90}" type="pres">
      <dgm:prSet presAssocID="{870269B6-4112-4E4F-ABD8-795DDFDD3198}" presName="childText" presStyleLbl="revTx" presStyleIdx="0" presStyleCnt="3">
        <dgm:presLayoutVars>
          <dgm:bulletEnabled val="1"/>
        </dgm:presLayoutVars>
      </dgm:prSet>
      <dgm:spPr/>
    </dgm:pt>
    <dgm:pt modelId="{98964574-DD85-43AE-A7E8-4CE9F200873B}" type="pres">
      <dgm:prSet presAssocID="{7155AE65-0C1B-49FA-B43F-65BA52E316B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EC1C428-2792-479F-8762-686B739D78AF}" type="pres">
      <dgm:prSet presAssocID="{7155AE65-0C1B-49FA-B43F-65BA52E316BE}" presName="childText" presStyleLbl="revTx" presStyleIdx="1" presStyleCnt="3">
        <dgm:presLayoutVars>
          <dgm:bulletEnabled val="1"/>
        </dgm:presLayoutVars>
      </dgm:prSet>
      <dgm:spPr/>
    </dgm:pt>
    <dgm:pt modelId="{C84C1424-FB5A-4095-80FF-038AF7472FD9}" type="pres">
      <dgm:prSet presAssocID="{1A75918D-000E-4680-B9C8-CE1680FFEC2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C2473B1-B8AD-463B-92B2-2DEBA0689853}" type="pres">
      <dgm:prSet presAssocID="{1A75918D-000E-4680-B9C8-CE1680FFEC2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BDC5E0D-6CDD-4AA1-AC79-9226BD893437}" type="presOf" srcId="{BEC35D74-9DA9-4658-9EEE-B1E4E7175527}" destId="{9C2473B1-B8AD-463B-92B2-2DEBA0689853}" srcOrd="0" destOrd="0" presId="urn:microsoft.com/office/officeart/2005/8/layout/vList2"/>
    <dgm:cxn modelId="{E6D25622-EABD-044C-816E-41F198C2B326}" srcId="{7BE175C2-43D5-BF47-B71D-4EF4D2107E03}" destId="{870269B6-4112-4E4F-ABD8-795DDFDD3198}" srcOrd="0" destOrd="0" parTransId="{A1011F09-7E36-094F-8195-C8FACF5F9B59}" sibTransId="{9CF3B767-8600-AA44-91F2-FBC1438A0182}"/>
    <dgm:cxn modelId="{8BAFF328-795E-42F4-9194-154333F38A75}" type="presOf" srcId="{870269B6-4112-4E4F-ABD8-795DDFDD3198}" destId="{CA5515A7-FA4D-4B85-9DD9-17359CF050D2}" srcOrd="0" destOrd="0" presId="urn:microsoft.com/office/officeart/2005/8/layout/vList2"/>
    <dgm:cxn modelId="{93E23B2E-7A91-48FA-9B84-9E0E6F6AE937}" srcId="{870269B6-4112-4E4F-ABD8-795DDFDD3198}" destId="{B0E00625-55FE-45F7-AC4E-3B212204A4EF}" srcOrd="0" destOrd="0" parTransId="{C83377FB-2135-4C16-9A00-7F93D75AEC55}" sibTransId="{CF4F9405-4556-452F-B7D7-E3CC6AF38AC0}"/>
    <dgm:cxn modelId="{F0358562-6128-4BEB-9B6B-0918F7DBBB1F}" srcId="{7BE175C2-43D5-BF47-B71D-4EF4D2107E03}" destId="{1A75918D-000E-4680-B9C8-CE1680FFEC27}" srcOrd="2" destOrd="0" parTransId="{1D365FB6-3730-408C-8052-E9930E6D0F44}" sibTransId="{EF33C892-AECD-46F6-8E72-C8CF965105DD}"/>
    <dgm:cxn modelId="{0BBF0E72-DCDE-4154-BC2B-E5524EF1515C}" type="presOf" srcId="{B0E00625-55FE-45F7-AC4E-3B212204A4EF}" destId="{44DBF284-EFB8-48CB-AA9A-57838DF88D90}" srcOrd="0" destOrd="0" presId="urn:microsoft.com/office/officeart/2005/8/layout/vList2"/>
    <dgm:cxn modelId="{D2526852-43F2-47DA-948D-0DAA58654AAC}" type="presOf" srcId="{1A75918D-000E-4680-B9C8-CE1680FFEC27}" destId="{C84C1424-FB5A-4095-80FF-038AF7472FD9}" srcOrd="0" destOrd="0" presId="urn:microsoft.com/office/officeart/2005/8/layout/vList2"/>
    <dgm:cxn modelId="{A61BA39E-BBC6-4738-B3C8-32323E5FE963}" srcId="{1A75918D-000E-4680-B9C8-CE1680FFEC27}" destId="{BEC35D74-9DA9-4658-9EEE-B1E4E7175527}" srcOrd="0" destOrd="0" parTransId="{C1EFBFCD-6CB2-4546-9662-A29A6647AB42}" sibTransId="{8764BB1E-C0C1-4D28-A83C-54730D7241EB}"/>
    <dgm:cxn modelId="{670C06CC-0EFC-4CED-B8A8-531F4863C107}" type="presOf" srcId="{7BE175C2-43D5-BF47-B71D-4EF4D2107E03}" destId="{224CF469-C495-45B8-9E4A-119EC6AA03FC}" srcOrd="0" destOrd="0" presId="urn:microsoft.com/office/officeart/2005/8/layout/vList2"/>
    <dgm:cxn modelId="{38651AD8-4E38-4C6B-B7F2-6E77CE2A1A83}" type="presOf" srcId="{7155AE65-0C1B-49FA-B43F-65BA52E316BE}" destId="{98964574-DD85-43AE-A7E8-4CE9F200873B}" srcOrd="0" destOrd="0" presId="urn:microsoft.com/office/officeart/2005/8/layout/vList2"/>
    <dgm:cxn modelId="{8AF9CDDD-B305-417F-9D44-3F079947659A}" srcId="{7155AE65-0C1B-49FA-B43F-65BA52E316BE}" destId="{27520987-3F6B-408C-A134-1F70B03076A9}" srcOrd="0" destOrd="0" parTransId="{61E6A22D-7ADA-4F82-B3D9-CA809E17E2F1}" sibTransId="{C73C850B-D463-4F7D-BFB1-8634844BC6D3}"/>
    <dgm:cxn modelId="{66F280F2-BB1B-4119-A7C7-18FEC1A7485A}" srcId="{7BE175C2-43D5-BF47-B71D-4EF4D2107E03}" destId="{7155AE65-0C1B-49FA-B43F-65BA52E316BE}" srcOrd="1" destOrd="0" parTransId="{ADAA462E-B247-4ACB-975B-A5AFB5B89183}" sibTransId="{E68BDE1B-0D0B-459F-BB5F-96D0E86CC002}"/>
    <dgm:cxn modelId="{40896BFF-D4AB-448A-970C-9188ABB16630}" type="presOf" srcId="{27520987-3F6B-408C-A134-1F70B03076A9}" destId="{2EC1C428-2792-479F-8762-686B739D78AF}" srcOrd="0" destOrd="0" presId="urn:microsoft.com/office/officeart/2005/8/layout/vList2"/>
    <dgm:cxn modelId="{E8328815-8875-4CC7-8C50-4CBC3F594734}" type="presParOf" srcId="{224CF469-C495-45B8-9E4A-119EC6AA03FC}" destId="{CA5515A7-FA4D-4B85-9DD9-17359CF050D2}" srcOrd="0" destOrd="0" presId="urn:microsoft.com/office/officeart/2005/8/layout/vList2"/>
    <dgm:cxn modelId="{43DCE78F-B02A-4028-9F59-12CF0922EF51}" type="presParOf" srcId="{224CF469-C495-45B8-9E4A-119EC6AA03FC}" destId="{44DBF284-EFB8-48CB-AA9A-57838DF88D90}" srcOrd="1" destOrd="0" presId="urn:microsoft.com/office/officeart/2005/8/layout/vList2"/>
    <dgm:cxn modelId="{2052DA9A-1F1A-4E08-9F99-747FAF6121E5}" type="presParOf" srcId="{224CF469-C495-45B8-9E4A-119EC6AA03FC}" destId="{98964574-DD85-43AE-A7E8-4CE9F200873B}" srcOrd="2" destOrd="0" presId="urn:microsoft.com/office/officeart/2005/8/layout/vList2"/>
    <dgm:cxn modelId="{1C6C8E39-2CD7-41E5-BC99-B8B36086D726}" type="presParOf" srcId="{224CF469-C495-45B8-9E4A-119EC6AA03FC}" destId="{2EC1C428-2792-479F-8762-686B739D78AF}" srcOrd="3" destOrd="0" presId="urn:microsoft.com/office/officeart/2005/8/layout/vList2"/>
    <dgm:cxn modelId="{3CF2FE5B-7C2D-40B3-BAD9-B27234FC00BF}" type="presParOf" srcId="{224CF469-C495-45B8-9E4A-119EC6AA03FC}" destId="{C84C1424-FB5A-4095-80FF-038AF7472FD9}" srcOrd="4" destOrd="0" presId="urn:microsoft.com/office/officeart/2005/8/layout/vList2"/>
    <dgm:cxn modelId="{F76FB0A2-28B1-4FF4-AD0E-162746626A8C}" type="presParOf" srcId="{224CF469-C495-45B8-9E4A-119EC6AA03FC}" destId="{9C2473B1-B8AD-463B-92B2-2DEBA068985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</dgm:pt>
    <dgm:pt modelId="{E9DC0089-2753-4C09-B941-27D6698E614B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Facilitated Wo</a:t>
          </a:r>
          <a:r>
            <a:rPr lang="en-US">
              <a:solidFill>
                <a:schemeClr val="tx1"/>
              </a:solidFill>
            </a:rPr>
            <a:t>r</a:t>
          </a:r>
          <a:r>
            <a:rPr lang="id-ID">
              <a:solidFill>
                <a:schemeClr val="tx1"/>
              </a:solidFill>
            </a:rPr>
            <a:t>kshop</a:t>
          </a:r>
          <a:endParaRPr lang="id-ID" dirty="0">
            <a:solidFill>
              <a:schemeClr val="tx1"/>
            </a:solidFill>
          </a:endParaRPr>
        </a:p>
      </dgm:t>
    </dgm:pt>
    <dgm:pt modelId="{A6F3F917-7B4F-496F-AF53-CEE6A19C6C25}" type="parTrans" cxnId="{A5EA010D-CF9B-488E-B9FF-C9AFFBC232C4}">
      <dgm:prSet/>
      <dgm:spPr/>
      <dgm:t>
        <a:bodyPr/>
        <a:lstStyle/>
        <a:p>
          <a:endParaRPr lang="en-US"/>
        </a:p>
      </dgm:t>
    </dgm:pt>
    <dgm:pt modelId="{82290068-45B1-4299-B994-121403594978}" type="sibTrans" cxnId="{A5EA010D-CF9B-488E-B9FF-C9AFFBC232C4}">
      <dgm:prSet/>
      <dgm:spPr/>
      <dgm:t>
        <a:bodyPr/>
        <a:lstStyle/>
        <a:p>
          <a:endParaRPr lang="en-US"/>
        </a:p>
      </dgm:t>
    </dgm:pt>
    <dgm:pt modelId="{E64A8879-448B-4D72-A90B-73BEB59DC065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bertujuan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menyamakan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pendapat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antara</a:t>
          </a:r>
          <a:r>
            <a:rPr lang="en-US" dirty="0">
              <a:solidFill>
                <a:schemeClr val="tx1"/>
              </a:solidFill>
            </a:rPr>
            <a:t> para stakeholder yang </a:t>
          </a:r>
          <a:r>
            <a:rPr lang="en-US" dirty="0" err="1">
              <a:solidFill>
                <a:schemeClr val="tx1"/>
              </a:solidFill>
            </a:rPr>
            <a:t>saling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berbeda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pendapat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tentang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segala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macam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kebutuhan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proyek</a:t>
          </a:r>
          <a:r>
            <a:rPr lang="en-US" dirty="0">
              <a:solidFill>
                <a:schemeClr val="tx1"/>
              </a:solidFill>
            </a:rPr>
            <a:t>.</a:t>
          </a:r>
          <a:endParaRPr lang="id-ID" dirty="0">
            <a:solidFill>
              <a:schemeClr val="tx1"/>
            </a:solidFill>
          </a:endParaRPr>
        </a:p>
      </dgm:t>
    </dgm:pt>
    <dgm:pt modelId="{8C9A8B8A-5A92-4A1A-B8CC-7D80CC758E8F}" type="parTrans" cxnId="{21A7057C-1734-4362-9CF5-3CC714CDA86F}">
      <dgm:prSet/>
      <dgm:spPr/>
      <dgm:t>
        <a:bodyPr/>
        <a:lstStyle/>
        <a:p>
          <a:endParaRPr lang="en-US"/>
        </a:p>
      </dgm:t>
    </dgm:pt>
    <dgm:pt modelId="{E27086A4-2321-43BA-8998-3110AFC2FDEB}" type="sibTrans" cxnId="{21A7057C-1734-4362-9CF5-3CC714CDA86F}">
      <dgm:prSet/>
      <dgm:spPr/>
      <dgm:t>
        <a:bodyPr/>
        <a:lstStyle/>
        <a:p>
          <a:endParaRPr lang="en-US"/>
        </a:p>
      </dgm:t>
    </dgm:pt>
    <dgm:pt modelId="{8CD2F41B-F172-439D-82C7-DEC63E280766}">
      <dgm:prSet/>
      <dgm:spPr/>
      <dgm:t>
        <a:bodyPr/>
        <a:lstStyle/>
        <a:p>
          <a:r>
            <a:rPr lang="id-ID" dirty="0">
              <a:solidFill>
                <a:schemeClr val="tx1"/>
              </a:solidFill>
            </a:rPr>
            <a:t>Product Analysis</a:t>
          </a:r>
        </a:p>
      </dgm:t>
    </dgm:pt>
    <dgm:pt modelId="{E28C0526-A897-4F10-9287-97F1A1EB7E86}" type="parTrans" cxnId="{86583D43-6037-48FD-92BE-B3B83AA7E18A}">
      <dgm:prSet/>
      <dgm:spPr/>
      <dgm:t>
        <a:bodyPr/>
        <a:lstStyle/>
        <a:p>
          <a:endParaRPr lang="en-US"/>
        </a:p>
      </dgm:t>
    </dgm:pt>
    <dgm:pt modelId="{17DF707E-C926-4BC0-93D3-A9C7EAE5CE4A}" type="sibTrans" cxnId="{86583D43-6037-48FD-92BE-B3B83AA7E18A}">
      <dgm:prSet/>
      <dgm:spPr/>
      <dgm:t>
        <a:bodyPr/>
        <a:lstStyle/>
        <a:p>
          <a:endParaRPr lang="en-US"/>
        </a:p>
      </dgm:t>
    </dgm:pt>
    <dgm:pt modelId="{BDBF7782-4286-4B71-8823-1BCBDB98B628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Terdiri dari pembagian proyek, analisis sistem, analisis kebutuhan, analisis nilai, rekayasa sistem, rekayasa nilai, dan rekayasa sistem.Setiap bagian dari proyek memiliki 1 atau lebih metode spesifik dalam mendeskripsikan produk dari proyek itu sendiri.</a:t>
          </a:r>
          <a:endParaRPr lang="id-ID" dirty="0">
            <a:solidFill>
              <a:schemeClr val="tx1"/>
            </a:solidFill>
          </a:endParaRPr>
        </a:p>
      </dgm:t>
    </dgm:pt>
    <dgm:pt modelId="{89C88378-6572-415D-A693-E6024DEA1426}" type="parTrans" cxnId="{DED88484-62F9-4D75-AD42-9544963BB0BD}">
      <dgm:prSet/>
      <dgm:spPr/>
      <dgm:t>
        <a:bodyPr/>
        <a:lstStyle/>
        <a:p>
          <a:endParaRPr lang="en-US"/>
        </a:p>
      </dgm:t>
    </dgm:pt>
    <dgm:pt modelId="{3CCC1BBA-2CED-4BDE-A8D8-EB7EC2CDA877}" type="sibTrans" cxnId="{DED88484-62F9-4D75-AD42-9544963BB0BD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9FBBD5C3-17A1-4364-8997-08C3E4AE1D7B}" type="pres">
      <dgm:prSet presAssocID="{E9DC0089-2753-4C09-B941-27D6698E61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6966014-2EA3-4AC0-A556-CBD99BF48B4C}" type="pres">
      <dgm:prSet presAssocID="{E9DC0089-2753-4C09-B941-27D6698E614B}" presName="childText" presStyleLbl="revTx" presStyleIdx="0" presStyleCnt="2">
        <dgm:presLayoutVars>
          <dgm:bulletEnabled val="1"/>
        </dgm:presLayoutVars>
      </dgm:prSet>
      <dgm:spPr/>
    </dgm:pt>
    <dgm:pt modelId="{3835C012-ACBE-48A7-B599-3E5DEE0AF100}" type="pres">
      <dgm:prSet presAssocID="{8CD2F41B-F172-439D-82C7-DEC63E28076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F8CC94A-223E-4F71-B105-0A23FF85E869}" type="pres">
      <dgm:prSet presAssocID="{8CD2F41B-F172-439D-82C7-DEC63E28076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5EA010D-CF9B-488E-B9FF-C9AFFBC232C4}" srcId="{7BE175C2-43D5-BF47-B71D-4EF4D2107E03}" destId="{E9DC0089-2753-4C09-B941-27D6698E614B}" srcOrd="0" destOrd="0" parTransId="{A6F3F917-7B4F-496F-AF53-CEE6A19C6C25}" sibTransId="{82290068-45B1-4299-B994-121403594978}"/>
    <dgm:cxn modelId="{C8842C42-45AA-432F-8747-A6AFB56018FA}" type="presOf" srcId="{E9DC0089-2753-4C09-B941-27D6698E614B}" destId="{9FBBD5C3-17A1-4364-8997-08C3E4AE1D7B}" srcOrd="0" destOrd="0" presId="urn:microsoft.com/office/officeart/2005/8/layout/vList2"/>
    <dgm:cxn modelId="{86583D43-6037-48FD-92BE-B3B83AA7E18A}" srcId="{7BE175C2-43D5-BF47-B71D-4EF4D2107E03}" destId="{8CD2F41B-F172-439D-82C7-DEC63E280766}" srcOrd="1" destOrd="0" parTransId="{E28C0526-A897-4F10-9287-97F1A1EB7E86}" sibTransId="{17DF707E-C926-4BC0-93D3-A9C7EAE5CE4A}"/>
    <dgm:cxn modelId="{21A7057C-1734-4362-9CF5-3CC714CDA86F}" srcId="{E9DC0089-2753-4C09-B941-27D6698E614B}" destId="{E64A8879-448B-4D72-A90B-73BEB59DC065}" srcOrd="0" destOrd="0" parTransId="{8C9A8B8A-5A92-4A1A-B8CC-7D80CC758E8F}" sibTransId="{E27086A4-2321-43BA-8998-3110AFC2FDEB}"/>
    <dgm:cxn modelId="{DED88484-62F9-4D75-AD42-9544963BB0BD}" srcId="{8CD2F41B-F172-439D-82C7-DEC63E280766}" destId="{BDBF7782-4286-4B71-8823-1BCBDB98B628}" srcOrd="0" destOrd="0" parTransId="{89C88378-6572-415D-A693-E6024DEA1426}" sibTransId="{3CCC1BBA-2CED-4BDE-A8D8-EB7EC2CDA877}"/>
    <dgm:cxn modelId="{596ED892-C58B-477D-98B2-02AFBEE59EE2}" type="presOf" srcId="{7BE175C2-43D5-BF47-B71D-4EF4D2107E03}" destId="{224CF469-C495-45B8-9E4A-119EC6AA03FC}" srcOrd="0" destOrd="0" presId="urn:microsoft.com/office/officeart/2005/8/layout/vList2"/>
    <dgm:cxn modelId="{241F3DA4-4C17-4494-AEDD-38D0055DFFAB}" type="presOf" srcId="{BDBF7782-4286-4B71-8823-1BCBDB98B628}" destId="{AF8CC94A-223E-4F71-B105-0A23FF85E869}" srcOrd="0" destOrd="0" presId="urn:microsoft.com/office/officeart/2005/8/layout/vList2"/>
    <dgm:cxn modelId="{C1A3CBAB-9444-4488-B39A-84D4B0B11D1E}" type="presOf" srcId="{8CD2F41B-F172-439D-82C7-DEC63E280766}" destId="{3835C012-ACBE-48A7-B599-3E5DEE0AF100}" srcOrd="0" destOrd="0" presId="urn:microsoft.com/office/officeart/2005/8/layout/vList2"/>
    <dgm:cxn modelId="{79DC20B5-C095-4DC3-91B8-4A1AF45AD578}" type="presOf" srcId="{E64A8879-448B-4D72-A90B-73BEB59DC065}" destId="{26966014-2EA3-4AC0-A556-CBD99BF48B4C}" srcOrd="0" destOrd="0" presId="urn:microsoft.com/office/officeart/2005/8/layout/vList2"/>
    <dgm:cxn modelId="{AD8A6AED-F0AD-455E-B4CB-6CDF9778975A}" type="presParOf" srcId="{224CF469-C495-45B8-9E4A-119EC6AA03FC}" destId="{9FBBD5C3-17A1-4364-8997-08C3E4AE1D7B}" srcOrd="0" destOrd="0" presId="urn:microsoft.com/office/officeart/2005/8/layout/vList2"/>
    <dgm:cxn modelId="{65D9ACAC-11CE-4EF7-91CF-3EBC8C84AD6A}" type="presParOf" srcId="{224CF469-C495-45B8-9E4A-119EC6AA03FC}" destId="{26966014-2EA3-4AC0-A556-CBD99BF48B4C}" srcOrd="1" destOrd="0" presId="urn:microsoft.com/office/officeart/2005/8/layout/vList2"/>
    <dgm:cxn modelId="{02F73999-0C28-4EA0-BBCF-8AE0C7CB1935}" type="presParOf" srcId="{224CF469-C495-45B8-9E4A-119EC6AA03FC}" destId="{3835C012-ACBE-48A7-B599-3E5DEE0AF100}" srcOrd="2" destOrd="0" presId="urn:microsoft.com/office/officeart/2005/8/layout/vList2"/>
    <dgm:cxn modelId="{D9EB54CE-9122-4842-BD7C-9FAE88C9EB19}" type="presParOf" srcId="{224CF469-C495-45B8-9E4A-119EC6AA03FC}" destId="{AF8CC94A-223E-4F71-B105-0A23FF85E86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9E6F322-79BA-4110-A763-B00B9117F3BB}" type="doc">
      <dgm:prSet loTypeId="urn:microsoft.com/office/officeart/2005/8/layout/hProcess6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DC6933-56A4-48C2-97B0-8D9119CDEAD9}">
      <dgm:prSet phldrT="[Text]" custT="1"/>
      <dgm:spPr/>
      <dgm:t>
        <a:bodyPr/>
        <a:lstStyle/>
        <a:p>
          <a:r>
            <a:rPr lang="en-US" sz="1200" dirty="0"/>
            <a:t>Developed Project Charter</a:t>
          </a:r>
        </a:p>
      </dgm:t>
    </dgm:pt>
    <dgm:pt modelId="{AB037B06-E6E0-4836-83BE-9F6D76513366}" type="parTrans" cxnId="{265B88FC-17EF-4841-B480-1B6BFD2EFB34}">
      <dgm:prSet/>
      <dgm:spPr/>
      <dgm:t>
        <a:bodyPr/>
        <a:lstStyle/>
        <a:p>
          <a:endParaRPr lang="en-US"/>
        </a:p>
      </dgm:t>
    </dgm:pt>
    <dgm:pt modelId="{98FA0DD6-830C-4EDB-9157-E657EAD6E594}" type="sibTrans" cxnId="{265B88FC-17EF-4841-B480-1B6BFD2EFB34}">
      <dgm:prSet/>
      <dgm:spPr/>
      <dgm:t>
        <a:bodyPr/>
        <a:lstStyle/>
        <a:p>
          <a:endParaRPr lang="en-US"/>
        </a:p>
      </dgm:t>
    </dgm:pt>
    <dgm:pt modelId="{84AF3000-A508-4483-B82F-E55EB4847F28}">
      <dgm:prSet phldrT="[Text]" custT="1"/>
      <dgm:spPr/>
      <dgm:t>
        <a:bodyPr/>
        <a:lstStyle/>
        <a:p>
          <a:r>
            <a:rPr lang="en-US" sz="1400" dirty="0"/>
            <a:t>Project Charter</a:t>
          </a:r>
        </a:p>
      </dgm:t>
    </dgm:pt>
    <dgm:pt modelId="{1B1E7A8D-FF0F-4FF4-BB53-BF0303516DAD}" type="parTrans" cxnId="{90DB4304-A955-4651-BBBA-397FC95B09CF}">
      <dgm:prSet/>
      <dgm:spPr/>
      <dgm:t>
        <a:bodyPr/>
        <a:lstStyle/>
        <a:p>
          <a:endParaRPr lang="en-US"/>
        </a:p>
      </dgm:t>
    </dgm:pt>
    <dgm:pt modelId="{0B92F5ED-0316-46D8-A287-5CBC771F875C}" type="sibTrans" cxnId="{90DB4304-A955-4651-BBBA-397FC95B09CF}">
      <dgm:prSet/>
      <dgm:spPr/>
      <dgm:t>
        <a:bodyPr/>
        <a:lstStyle/>
        <a:p>
          <a:endParaRPr lang="en-US"/>
        </a:p>
      </dgm:t>
    </dgm:pt>
    <dgm:pt modelId="{BF571629-E380-4238-B74B-1A093755036E}">
      <dgm:prSet phldrT="[Text]" custT="1"/>
      <dgm:spPr/>
      <dgm:t>
        <a:bodyPr/>
        <a:lstStyle/>
        <a:p>
          <a:r>
            <a:rPr lang="en-US" sz="1400" dirty="0"/>
            <a:t>Identify Stakeholder</a:t>
          </a:r>
        </a:p>
      </dgm:t>
    </dgm:pt>
    <dgm:pt modelId="{A398F8EB-7D76-4E61-A1F3-E4D0E58A3AB8}" type="parTrans" cxnId="{8CBD2129-6093-40B4-917E-61E0EB206BFE}">
      <dgm:prSet/>
      <dgm:spPr/>
      <dgm:t>
        <a:bodyPr/>
        <a:lstStyle/>
        <a:p>
          <a:endParaRPr lang="en-US"/>
        </a:p>
      </dgm:t>
    </dgm:pt>
    <dgm:pt modelId="{85C551BC-D2BC-447C-85F7-36B4F07E3AE4}" type="sibTrans" cxnId="{8CBD2129-6093-40B4-917E-61E0EB206BFE}">
      <dgm:prSet/>
      <dgm:spPr/>
      <dgm:t>
        <a:bodyPr/>
        <a:lstStyle/>
        <a:p>
          <a:endParaRPr lang="en-US"/>
        </a:p>
      </dgm:t>
    </dgm:pt>
    <dgm:pt modelId="{AB2E9D1E-DFDB-4100-B033-866BAE22F19F}">
      <dgm:prSet phldrT="[Text]" custT="1"/>
      <dgm:spPr/>
      <dgm:t>
        <a:bodyPr/>
        <a:lstStyle/>
        <a:p>
          <a:r>
            <a:rPr lang="en-US" sz="1200" dirty="0"/>
            <a:t>Stakeholder Register</a:t>
          </a:r>
        </a:p>
      </dgm:t>
    </dgm:pt>
    <dgm:pt modelId="{65B50452-3F59-4506-99CC-EBEA67029626}" type="parTrans" cxnId="{97AB6BD4-6767-4B7D-B58E-EC24C182C14C}">
      <dgm:prSet/>
      <dgm:spPr/>
      <dgm:t>
        <a:bodyPr/>
        <a:lstStyle/>
        <a:p>
          <a:endParaRPr lang="en-US"/>
        </a:p>
      </dgm:t>
    </dgm:pt>
    <dgm:pt modelId="{3B8285C3-32F8-4341-9F4C-97128998B7F1}" type="sibTrans" cxnId="{97AB6BD4-6767-4B7D-B58E-EC24C182C14C}">
      <dgm:prSet/>
      <dgm:spPr/>
      <dgm:t>
        <a:bodyPr/>
        <a:lstStyle/>
        <a:p>
          <a:endParaRPr lang="en-US"/>
        </a:p>
      </dgm:t>
    </dgm:pt>
    <dgm:pt modelId="{30951DED-5647-4DC0-83FD-10B1FFF62B52}">
      <dgm:prSet phldrT="[Text]" custT="1"/>
      <dgm:spPr/>
      <dgm:t>
        <a:bodyPr/>
        <a:lstStyle/>
        <a:p>
          <a:r>
            <a:rPr lang="en-US" sz="1400" dirty="0"/>
            <a:t>Collect Requirement</a:t>
          </a:r>
        </a:p>
      </dgm:t>
    </dgm:pt>
    <dgm:pt modelId="{5EC54695-0CC9-417D-B4A0-892345F81E8B}" type="parTrans" cxnId="{9B78A160-2B9D-41A4-8D2A-D104BF46558D}">
      <dgm:prSet/>
      <dgm:spPr/>
      <dgm:t>
        <a:bodyPr/>
        <a:lstStyle/>
        <a:p>
          <a:endParaRPr lang="en-US"/>
        </a:p>
      </dgm:t>
    </dgm:pt>
    <dgm:pt modelId="{74DC1436-D5C7-45D0-9DB7-62185A452081}" type="sibTrans" cxnId="{9B78A160-2B9D-41A4-8D2A-D104BF46558D}">
      <dgm:prSet/>
      <dgm:spPr/>
      <dgm:t>
        <a:bodyPr/>
        <a:lstStyle/>
        <a:p>
          <a:endParaRPr lang="en-US"/>
        </a:p>
      </dgm:t>
    </dgm:pt>
    <dgm:pt modelId="{C9B4CCA5-D781-4235-9109-C7BD59FE33EC}">
      <dgm:prSet phldrT="[Text]" custT="1"/>
      <dgm:spPr/>
      <dgm:t>
        <a:bodyPr/>
        <a:lstStyle/>
        <a:p>
          <a:r>
            <a:rPr lang="en-US" sz="1400" dirty="0"/>
            <a:t>Define Scope</a:t>
          </a:r>
        </a:p>
      </dgm:t>
    </dgm:pt>
    <dgm:pt modelId="{7BD8AC76-A83C-4CBF-82B1-41AF237A8B2F}" type="parTrans" cxnId="{43EA1E51-51F4-4DD4-92DE-5C6EE73C6606}">
      <dgm:prSet/>
      <dgm:spPr/>
      <dgm:t>
        <a:bodyPr/>
        <a:lstStyle/>
        <a:p>
          <a:endParaRPr lang="en-US"/>
        </a:p>
      </dgm:t>
    </dgm:pt>
    <dgm:pt modelId="{DEC914D8-637D-4153-B3C3-8B8F95E902AB}" type="sibTrans" cxnId="{43EA1E51-51F4-4DD4-92DE-5C6EE73C6606}">
      <dgm:prSet/>
      <dgm:spPr/>
      <dgm:t>
        <a:bodyPr/>
        <a:lstStyle/>
        <a:p>
          <a:endParaRPr lang="en-US"/>
        </a:p>
      </dgm:t>
    </dgm:pt>
    <dgm:pt modelId="{F970DE27-ABE4-44D9-87FA-14163A816EFA}">
      <dgm:prSet phldrT="[Text]" custT="1"/>
      <dgm:spPr/>
      <dgm:t>
        <a:bodyPr/>
        <a:lstStyle/>
        <a:p>
          <a:r>
            <a:rPr lang="en-US" sz="1400" dirty="0"/>
            <a:t>Scope Statement</a:t>
          </a:r>
        </a:p>
      </dgm:t>
    </dgm:pt>
    <dgm:pt modelId="{7B255381-60D7-44BD-9D4E-A59A2B915A91}" type="parTrans" cxnId="{61EEC6AD-2F60-41C0-9128-2C9BA70DE63C}">
      <dgm:prSet/>
      <dgm:spPr/>
      <dgm:t>
        <a:bodyPr/>
        <a:lstStyle/>
        <a:p>
          <a:endParaRPr lang="en-US"/>
        </a:p>
      </dgm:t>
    </dgm:pt>
    <dgm:pt modelId="{7271724A-4B81-472E-9FDB-FFBF9093D26A}" type="sibTrans" cxnId="{61EEC6AD-2F60-41C0-9128-2C9BA70DE63C}">
      <dgm:prSet/>
      <dgm:spPr/>
      <dgm:t>
        <a:bodyPr/>
        <a:lstStyle/>
        <a:p>
          <a:endParaRPr lang="en-US"/>
        </a:p>
      </dgm:t>
    </dgm:pt>
    <dgm:pt modelId="{DB04E9F6-63FC-4BE3-AFD8-8702116FC242}">
      <dgm:prSet phldrT="[Text]" custT="1"/>
      <dgm:spPr/>
      <dgm:t>
        <a:bodyPr/>
        <a:lstStyle/>
        <a:p>
          <a:r>
            <a:rPr lang="en-US" sz="1400" dirty="0"/>
            <a:t>Create WBS</a:t>
          </a:r>
        </a:p>
      </dgm:t>
    </dgm:pt>
    <dgm:pt modelId="{B1876876-6FC3-4E99-88C2-F15DDB215512}" type="parTrans" cxnId="{C03A643B-368F-4C69-9F88-2FB47128AC5D}">
      <dgm:prSet/>
      <dgm:spPr/>
      <dgm:t>
        <a:bodyPr/>
        <a:lstStyle/>
        <a:p>
          <a:endParaRPr lang="en-US"/>
        </a:p>
      </dgm:t>
    </dgm:pt>
    <dgm:pt modelId="{FC9EAB98-A4A5-44CB-B0E4-E275736650E8}" type="sibTrans" cxnId="{C03A643B-368F-4C69-9F88-2FB47128AC5D}">
      <dgm:prSet/>
      <dgm:spPr/>
      <dgm:t>
        <a:bodyPr/>
        <a:lstStyle/>
        <a:p>
          <a:endParaRPr lang="en-US"/>
        </a:p>
      </dgm:t>
    </dgm:pt>
    <dgm:pt modelId="{07065FD9-F71F-4AFC-A64A-39CDF034478D}">
      <dgm:prSet phldrT="[Text]" custT="1"/>
      <dgm:spPr/>
      <dgm:t>
        <a:bodyPr/>
        <a:lstStyle/>
        <a:p>
          <a:r>
            <a:rPr lang="en-US" sz="1200" dirty="0"/>
            <a:t>Requirement Documentation</a:t>
          </a:r>
        </a:p>
      </dgm:t>
    </dgm:pt>
    <dgm:pt modelId="{DDAA43C5-41E3-41E5-B9EB-D2D829D0D6DD}" type="parTrans" cxnId="{CEE457C6-176C-4DAF-A470-4B97BDFA82A8}">
      <dgm:prSet/>
      <dgm:spPr/>
      <dgm:t>
        <a:bodyPr/>
        <a:lstStyle/>
        <a:p>
          <a:endParaRPr lang="en-US"/>
        </a:p>
      </dgm:t>
    </dgm:pt>
    <dgm:pt modelId="{47ECC686-FCFC-42EB-A736-2BB4620B2127}" type="sibTrans" cxnId="{CEE457C6-176C-4DAF-A470-4B97BDFA82A8}">
      <dgm:prSet/>
      <dgm:spPr/>
      <dgm:t>
        <a:bodyPr/>
        <a:lstStyle/>
        <a:p>
          <a:endParaRPr lang="en-US"/>
        </a:p>
      </dgm:t>
    </dgm:pt>
    <dgm:pt modelId="{E000A3C2-42E4-4F18-B728-30B0C91A93E5}">
      <dgm:prSet phldrT="[Text]" custT="1"/>
      <dgm:spPr/>
      <dgm:t>
        <a:bodyPr/>
        <a:lstStyle/>
        <a:p>
          <a:r>
            <a:rPr lang="en-US" sz="1400" dirty="0"/>
            <a:t>WBS</a:t>
          </a:r>
        </a:p>
      </dgm:t>
    </dgm:pt>
    <dgm:pt modelId="{ABFFBCF8-75DA-4B1A-9832-EF02BFC7F4C8}" type="parTrans" cxnId="{E0D76444-6267-4136-9D5F-034FC85CF45B}">
      <dgm:prSet/>
      <dgm:spPr/>
      <dgm:t>
        <a:bodyPr/>
        <a:lstStyle/>
        <a:p>
          <a:endParaRPr lang="en-US"/>
        </a:p>
      </dgm:t>
    </dgm:pt>
    <dgm:pt modelId="{0179A637-A492-4E13-88FB-BFA058932355}" type="sibTrans" cxnId="{E0D76444-6267-4136-9D5F-034FC85CF45B}">
      <dgm:prSet/>
      <dgm:spPr/>
      <dgm:t>
        <a:bodyPr/>
        <a:lstStyle/>
        <a:p>
          <a:endParaRPr lang="en-US"/>
        </a:p>
      </dgm:t>
    </dgm:pt>
    <dgm:pt modelId="{B895CAAD-3171-45FB-A2F1-D8E97002FF29}" type="pres">
      <dgm:prSet presAssocID="{29E6F322-79BA-4110-A763-B00B9117F3BB}" presName="theList" presStyleCnt="0">
        <dgm:presLayoutVars>
          <dgm:dir/>
          <dgm:animLvl val="lvl"/>
          <dgm:resizeHandles val="exact"/>
        </dgm:presLayoutVars>
      </dgm:prSet>
      <dgm:spPr/>
    </dgm:pt>
    <dgm:pt modelId="{81BCDBC2-F41A-42A4-9ABF-0AEC6E087929}" type="pres">
      <dgm:prSet presAssocID="{A3DC6933-56A4-48C2-97B0-8D9119CDEAD9}" presName="compNode" presStyleCnt="0"/>
      <dgm:spPr/>
    </dgm:pt>
    <dgm:pt modelId="{80FDD723-EF57-4B33-8AD2-C0E3C6A974F4}" type="pres">
      <dgm:prSet presAssocID="{A3DC6933-56A4-48C2-97B0-8D9119CDEAD9}" presName="noGeometry" presStyleCnt="0"/>
      <dgm:spPr/>
    </dgm:pt>
    <dgm:pt modelId="{F871D64A-1EFD-437A-80FD-0F0AF8448799}" type="pres">
      <dgm:prSet presAssocID="{A3DC6933-56A4-48C2-97B0-8D9119CDEAD9}" presName="childTextVisible" presStyleLbl="bgAccFollowNode1" presStyleIdx="0" presStyleCnt="5">
        <dgm:presLayoutVars>
          <dgm:bulletEnabled val="1"/>
        </dgm:presLayoutVars>
      </dgm:prSet>
      <dgm:spPr/>
    </dgm:pt>
    <dgm:pt modelId="{91437B37-1414-487D-944B-434D5A7BCEF8}" type="pres">
      <dgm:prSet presAssocID="{A3DC6933-56A4-48C2-97B0-8D9119CDEAD9}" presName="childTextHidden" presStyleLbl="bgAccFollowNode1" presStyleIdx="0" presStyleCnt="5"/>
      <dgm:spPr/>
    </dgm:pt>
    <dgm:pt modelId="{1E155E06-5DF7-4C63-9D0A-DB0D6BC67B18}" type="pres">
      <dgm:prSet presAssocID="{A3DC6933-56A4-48C2-97B0-8D9119CDEAD9}" presName="parentText" presStyleLbl="node1" presStyleIdx="0" presStyleCnt="5" custScaleX="114354" custScaleY="92899">
        <dgm:presLayoutVars>
          <dgm:chMax val="1"/>
          <dgm:bulletEnabled val="1"/>
        </dgm:presLayoutVars>
      </dgm:prSet>
      <dgm:spPr/>
    </dgm:pt>
    <dgm:pt modelId="{A7075882-3597-4265-A31D-C1C00074BE19}" type="pres">
      <dgm:prSet presAssocID="{A3DC6933-56A4-48C2-97B0-8D9119CDEAD9}" presName="aSpace" presStyleCnt="0"/>
      <dgm:spPr/>
    </dgm:pt>
    <dgm:pt modelId="{E64D3ADA-4FB0-4C0A-AE73-7D82BFE235A0}" type="pres">
      <dgm:prSet presAssocID="{BF571629-E380-4238-B74B-1A093755036E}" presName="compNode" presStyleCnt="0"/>
      <dgm:spPr/>
    </dgm:pt>
    <dgm:pt modelId="{E8B179ED-5C9F-42DC-8DB1-1FEECCAF6918}" type="pres">
      <dgm:prSet presAssocID="{BF571629-E380-4238-B74B-1A093755036E}" presName="noGeometry" presStyleCnt="0"/>
      <dgm:spPr/>
    </dgm:pt>
    <dgm:pt modelId="{7D7B188F-5002-499B-8070-B648AF0FCBA2}" type="pres">
      <dgm:prSet presAssocID="{BF571629-E380-4238-B74B-1A093755036E}" presName="childTextVisible" presStyleLbl="bgAccFollowNode1" presStyleIdx="1" presStyleCnt="5">
        <dgm:presLayoutVars>
          <dgm:bulletEnabled val="1"/>
        </dgm:presLayoutVars>
      </dgm:prSet>
      <dgm:spPr/>
    </dgm:pt>
    <dgm:pt modelId="{51946AF1-EF8B-4304-9F72-A163F0404771}" type="pres">
      <dgm:prSet presAssocID="{BF571629-E380-4238-B74B-1A093755036E}" presName="childTextHidden" presStyleLbl="bgAccFollowNode1" presStyleIdx="1" presStyleCnt="5"/>
      <dgm:spPr/>
    </dgm:pt>
    <dgm:pt modelId="{84E5582F-015B-4666-AFFB-42BD87DE038D}" type="pres">
      <dgm:prSet presAssocID="{BF571629-E380-4238-B74B-1A093755036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B508D41-8A0C-4AE3-BB36-AB6C0F4B39A7}" type="pres">
      <dgm:prSet presAssocID="{BF571629-E380-4238-B74B-1A093755036E}" presName="aSpace" presStyleCnt="0"/>
      <dgm:spPr/>
    </dgm:pt>
    <dgm:pt modelId="{3E0ADED9-7631-42D2-BC0A-CE8B568F6BD4}" type="pres">
      <dgm:prSet presAssocID="{30951DED-5647-4DC0-83FD-10B1FFF62B52}" presName="compNode" presStyleCnt="0"/>
      <dgm:spPr/>
    </dgm:pt>
    <dgm:pt modelId="{1B192C53-AA59-4B3C-890A-EE619103666F}" type="pres">
      <dgm:prSet presAssocID="{30951DED-5647-4DC0-83FD-10B1FFF62B52}" presName="noGeometry" presStyleCnt="0"/>
      <dgm:spPr/>
    </dgm:pt>
    <dgm:pt modelId="{8794574F-67A3-483F-BDA2-84A5482166DE}" type="pres">
      <dgm:prSet presAssocID="{30951DED-5647-4DC0-83FD-10B1FFF62B52}" presName="childTextVisible" presStyleLbl="bgAccFollowNode1" presStyleIdx="2" presStyleCnt="5" custScaleX="126694">
        <dgm:presLayoutVars>
          <dgm:bulletEnabled val="1"/>
        </dgm:presLayoutVars>
      </dgm:prSet>
      <dgm:spPr/>
    </dgm:pt>
    <dgm:pt modelId="{82F5227F-0FD7-43A7-A4CF-E70D374BCB96}" type="pres">
      <dgm:prSet presAssocID="{30951DED-5647-4DC0-83FD-10B1FFF62B52}" presName="childTextHidden" presStyleLbl="bgAccFollowNode1" presStyleIdx="2" presStyleCnt="5"/>
      <dgm:spPr/>
    </dgm:pt>
    <dgm:pt modelId="{AF063C08-6E5A-4041-A1DB-7E207E77A563}" type="pres">
      <dgm:prSet presAssocID="{30951DED-5647-4DC0-83FD-10B1FFF62B5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E7809037-C000-41F6-9255-455C7DA524F7}" type="pres">
      <dgm:prSet presAssocID="{30951DED-5647-4DC0-83FD-10B1FFF62B52}" presName="aSpace" presStyleCnt="0"/>
      <dgm:spPr/>
    </dgm:pt>
    <dgm:pt modelId="{4020E7A1-797C-4C59-8343-689E8C21751B}" type="pres">
      <dgm:prSet presAssocID="{C9B4CCA5-D781-4235-9109-C7BD59FE33EC}" presName="compNode" presStyleCnt="0"/>
      <dgm:spPr/>
    </dgm:pt>
    <dgm:pt modelId="{A53FB686-5CCB-4489-8D01-0DCA417C4F25}" type="pres">
      <dgm:prSet presAssocID="{C9B4CCA5-D781-4235-9109-C7BD59FE33EC}" presName="noGeometry" presStyleCnt="0"/>
      <dgm:spPr/>
    </dgm:pt>
    <dgm:pt modelId="{4D958925-56BE-42D3-A0F4-15333F2C413D}" type="pres">
      <dgm:prSet presAssocID="{C9B4CCA5-D781-4235-9109-C7BD59FE33EC}" presName="childTextVisible" presStyleLbl="bgAccFollowNode1" presStyleIdx="3" presStyleCnt="5">
        <dgm:presLayoutVars>
          <dgm:bulletEnabled val="1"/>
        </dgm:presLayoutVars>
      </dgm:prSet>
      <dgm:spPr/>
    </dgm:pt>
    <dgm:pt modelId="{76D693CA-4A27-4F9D-92E3-8E910FD70373}" type="pres">
      <dgm:prSet presAssocID="{C9B4CCA5-D781-4235-9109-C7BD59FE33EC}" presName="childTextHidden" presStyleLbl="bgAccFollowNode1" presStyleIdx="3" presStyleCnt="5"/>
      <dgm:spPr/>
    </dgm:pt>
    <dgm:pt modelId="{DA2EABDF-475A-4BBC-BCA8-2FB9EF6639A0}" type="pres">
      <dgm:prSet presAssocID="{C9B4CCA5-D781-4235-9109-C7BD59FE33EC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240BE04E-E553-4B9A-9E51-3FFD00208650}" type="pres">
      <dgm:prSet presAssocID="{C9B4CCA5-D781-4235-9109-C7BD59FE33EC}" presName="aSpace" presStyleCnt="0"/>
      <dgm:spPr/>
    </dgm:pt>
    <dgm:pt modelId="{9565E025-455A-41B3-A7A7-E13E8076300F}" type="pres">
      <dgm:prSet presAssocID="{DB04E9F6-63FC-4BE3-AFD8-8702116FC242}" presName="compNode" presStyleCnt="0"/>
      <dgm:spPr/>
    </dgm:pt>
    <dgm:pt modelId="{AE730F4B-58C3-4EA7-A570-088BFCC2F037}" type="pres">
      <dgm:prSet presAssocID="{DB04E9F6-63FC-4BE3-AFD8-8702116FC242}" presName="noGeometry" presStyleCnt="0"/>
      <dgm:spPr/>
    </dgm:pt>
    <dgm:pt modelId="{2322BD5D-FE30-4D80-8E05-3EFC7B339137}" type="pres">
      <dgm:prSet presAssocID="{DB04E9F6-63FC-4BE3-AFD8-8702116FC242}" presName="childTextVisible" presStyleLbl="bgAccFollowNode1" presStyleIdx="4" presStyleCnt="5">
        <dgm:presLayoutVars>
          <dgm:bulletEnabled val="1"/>
        </dgm:presLayoutVars>
      </dgm:prSet>
      <dgm:spPr/>
    </dgm:pt>
    <dgm:pt modelId="{C14A8E40-DFBC-4F9A-8023-1AFBD5731057}" type="pres">
      <dgm:prSet presAssocID="{DB04E9F6-63FC-4BE3-AFD8-8702116FC242}" presName="childTextHidden" presStyleLbl="bgAccFollowNode1" presStyleIdx="4" presStyleCnt="5"/>
      <dgm:spPr/>
    </dgm:pt>
    <dgm:pt modelId="{E11200CE-05E7-4B55-AA5C-069BAC5072F9}" type="pres">
      <dgm:prSet presAssocID="{DB04E9F6-63FC-4BE3-AFD8-8702116FC242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90DB4304-A955-4651-BBBA-397FC95B09CF}" srcId="{A3DC6933-56A4-48C2-97B0-8D9119CDEAD9}" destId="{84AF3000-A508-4483-B82F-E55EB4847F28}" srcOrd="0" destOrd="0" parTransId="{1B1E7A8D-FF0F-4FF4-BB53-BF0303516DAD}" sibTransId="{0B92F5ED-0316-46D8-A287-5CBC771F875C}"/>
    <dgm:cxn modelId="{645E1F06-5043-4810-92DA-5A79930688CB}" type="presOf" srcId="{07065FD9-F71F-4AFC-A64A-39CDF034478D}" destId="{8794574F-67A3-483F-BDA2-84A5482166DE}" srcOrd="0" destOrd="0" presId="urn:microsoft.com/office/officeart/2005/8/layout/hProcess6"/>
    <dgm:cxn modelId="{639DE01B-C82E-498C-8596-B26BCE5FB30E}" type="presOf" srcId="{E000A3C2-42E4-4F18-B728-30B0C91A93E5}" destId="{2322BD5D-FE30-4D80-8E05-3EFC7B339137}" srcOrd="0" destOrd="0" presId="urn:microsoft.com/office/officeart/2005/8/layout/hProcess6"/>
    <dgm:cxn modelId="{CB254B1C-A378-4F8A-8D11-E0E11DC4CFE4}" type="presOf" srcId="{C9B4CCA5-D781-4235-9109-C7BD59FE33EC}" destId="{DA2EABDF-475A-4BBC-BCA8-2FB9EF6639A0}" srcOrd="0" destOrd="0" presId="urn:microsoft.com/office/officeart/2005/8/layout/hProcess6"/>
    <dgm:cxn modelId="{8CBD2129-6093-40B4-917E-61E0EB206BFE}" srcId="{29E6F322-79BA-4110-A763-B00B9117F3BB}" destId="{BF571629-E380-4238-B74B-1A093755036E}" srcOrd="1" destOrd="0" parTransId="{A398F8EB-7D76-4E61-A1F3-E4D0E58A3AB8}" sibTransId="{85C551BC-D2BC-447C-85F7-36B4F07E3AE4}"/>
    <dgm:cxn modelId="{C03A643B-368F-4C69-9F88-2FB47128AC5D}" srcId="{29E6F322-79BA-4110-A763-B00B9117F3BB}" destId="{DB04E9F6-63FC-4BE3-AFD8-8702116FC242}" srcOrd="4" destOrd="0" parTransId="{B1876876-6FC3-4E99-88C2-F15DDB215512}" sibTransId="{FC9EAB98-A4A5-44CB-B0E4-E275736650E8}"/>
    <dgm:cxn modelId="{E0908F3C-D8A4-44B5-9E23-80BC3B6D4E3A}" type="presOf" srcId="{DB04E9F6-63FC-4BE3-AFD8-8702116FC242}" destId="{E11200CE-05E7-4B55-AA5C-069BAC5072F9}" srcOrd="0" destOrd="0" presId="urn:microsoft.com/office/officeart/2005/8/layout/hProcess6"/>
    <dgm:cxn modelId="{9B78A160-2B9D-41A4-8D2A-D104BF46558D}" srcId="{29E6F322-79BA-4110-A763-B00B9117F3BB}" destId="{30951DED-5647-4DC0-83FD-10B1FFF62B52}" srcOrd="2" destOrd="0" parTransId="{5EC54695-0CC9-417D-B4A0-892345F81E8B}" sibTransId="{74DC1436-D5C7-45D0-9DB7-62185A452081}"/>
    <dgm:cxn modelId="{8A7CE960-D3A7-48AA-9FEA-6935D50CEC69}" type="presOf" srcId="{07065FD9-F71F-4AFC-A64A-39CDF034478D}" destId="{82F5227F-0FD7-43A7-A4CF-E70D374BCB96}" srcOrd="1" destOrd="0" presId="urn:microsoft.com/office/officeart/2005/8/layout/hProcess6"/>
    <dgm:cxn modelId="{E0D76444-6267-4136-9D5F-034FC85CF45B}" srcId="{DB04E9F6-63FC-4BE3-AFD8-8702116FC242}" destId="{E000A3C2-42E4-4F18-B728-30B0C91A93E5}" srcOrd="0" destOrd="0" parTransId="{ABFFBCF8-75DA-4B1A-9832-EF02BFC7F4C8}" sibTransId="{0179A637-A492-4E13-88FB-BFA058932355}"/>
    <dgm:cxn modelId="{5E609146-357C-491C-AD02-F9E72EC4BA95}" type="presOf" srcId="{29E6F322-79BA-4110-A763-B00B9117F3BB}" destId="{B895CAAD-3171-45FB-A2F1-D8E97002FF29}" srcOrd="0" destOrd="0" presId="urn:microsoft.com/office/officeart/2005/8/layout/hProcess6"/>
    <dgm:cxn modelId="{2CCFD148-BC3B-4A79-BB81-B209ADF3926D}" type="presOf" srcId="{AB2E9D1E-DFDB-4100-B033-866BAE22F19F}" destId="{7D7B188F-5002-499B-8070-B648AF0FCBA2}" srcOrd="0" destOrd="0" presId="urn:microsoft.com/office/officeart/2005/8/layout/hProcess6"/>
    <dgm:cxn modelId="{60DE4C4E-706E-4751-9C96-D446E721005E}" type="presOf" srcId="{84AF3000-A508-4483-B82F-E55EB4847F28}" destId="{91437B37-1414-487D-944B-434D5A7BCEF8}" srcOrd="1" destOrd="0" presId="urn:microsoft.com/office/officeart/2005/8/layout/hProcess6"/>
    <dgm:cxn modelId="{43EA1E51-51F4-4DD4-92DE-5C6EE73C6606}" srcId="{29E6F322-79BA-4110-A763-B00B9117F3BB}" destId="{C9B4CCA5-D781-4235-9109-C7BD59FE33EC}" srcOrd="3" destOrd="0" parTransId="{7BD8AC76-A83C-4CBF-82B1-41AF237A8B2F}" sibTransId="{DEC914D8-637D-4153-B3C3-8B8F95E902AB}"/>
    <dgm:cxn modelId="{25890552-6939-4600-96CC-F8EB6066863E}" type="presOf" srcId="{AB2E9D1E-DFDB-4100-B033-866BAE22F19F}" destId="{51946AF1-EF8B-4304-9F72-A163F0404771}" srcOrd="1" destOrd="0" presId="urn:microsoft.com/office/officeart/2005/8/layout/hProcess6"/>
    <dgm:cxn modelId="{31808793-4984-4DF2-AB19-1B4FFCA54FB1}" type="presOf" srcId="{30951DED-5647-4DC0-83FD-10B1FFF62B52}" destId="{AF063C08-6E5A-4041-A1DB-7E207E77A563}" srcOrd="0" destOrd="0" presId="urn:microsoft.com/office/officeart/2005/8/layout/hProcess6"/>
    <dgm:cxn modelId="{F90F539D-69F5-49F9-B86E-B21692384EC7}" type="presOf" srcId="{E000A3C2-42E4-4F18-B728-30B0C91A93E5}" destId="{C14A8E40-DFBC-4F9A-8023-1AFBD5731057}" srcOrd="1" destOrd="0" presId="urn:microsoft.com/office/officeart/2005/8/layout/hProcess6"/>
    <dgm:cxn modelId="{FB20E89E-E202-4969-9BA5-D7C650913378}" type="presOf" srcId="{BF571629-E380-4238-B74B-1A093755036E}" destId="{84E5582F-015B-4666-AFFB-42BD87DE038D}" srcOrd="0" destOrd="0" presId="urn:microsoft.com/office/officeart/2005/8/layout/hProcess6"/>
    <dgm:cxn modelId="{C03F71A1-7066-43F0-8E11-4C516AEE53A1}" type="presOf" srcId="{F970DE27-ABE4-44D9-87FA-14163A816EFA}" destId="{76D693CA-4A27-4F9D-92E3-8E910FD70373}" srcOrd="1" destOrd="0" presId="urn:microsoft.com/office/officeart/2005/8/layout/hProcess6"/>
    <dgm:cxn modelId="{61EEC6AD-2F60-41C0-9128-2C9BA70DE63C}" srcId="{C9B4CCA5-D781-4235-9109-C7BD59FE33EC}" destId="{F970DE27-ABE4-44D9-87FA-14163A816EFA}" srcOrd="0" destOrd="0" parTransId="{7B255381-60D7-44BD-9D4E-A59A2B915A91}" sibTransId="{7271724A-4B81-472E-9FDB-FFBF9093D26A}"/>
    <dgm:cxn modelId="{75E742B5-2D7F-4578-9F5E-A29D468F234E}" type="presOf" srcId="{A3DC6933-56A4-48C2-97B0-8D9119CDEAD9}" destId="{1E155E06-5DF7-4C63-9D0A-DB0D6BC67B18}" srcOrd="0" destOrd="0" presId="urn:microsoft.com/office/officeart/2005/8/layout/hProcess6"/>
    <dgm:cxn modelId="{352D67B8-4E4D-4C7A-945E-901EFF4E04DF}" type="presOf" srcId="{84AF3000-A508-4483-B82F-E55EB4847F28}" destId="{F871D64A-1EFD-437A-80FD-0F0AF8448799}" srcOrd="0" destOrd="0" presId="urn:microsoft.com/office/officeart/2005/8/layout/hProcess6"/>
    <dgm:cxn modelId="{CEE457C6-176C-4DAF-A470-4B97BDFA82A8}" srcId="{30951DED-5647-4DC0-83FD-10B1FFF62B52}" destId="{07065FD9-F71F-4AFC-A64A-39CDF034478D}" srcOrd="0" destOrd="0" parTransId="{DDAA43C5-41E3-41E5-B9EB-D2D829D0D6DD}" sibTransId="{47ECC686-FCFC-42EB-A736-2BB4620B2127}"/>
    <dgm:cxn modelId="{97AB6BD4-6767-4B7D-B58E-EC24C182C14C}" srcId="{BF571629-E380-4238-B74B-1A093755036E}" destId="{AB2E9D1E-DFDB-4100-B033-866BAE22F19F}" srcOrd="0" destOrd="0" parTransId="{65B50452-3F59-4506-99CC-EBEA67029626}" sibTransId="{3B8285C3-32F8-4341-9F4C-97128998B7F1}"/>
    <dgm:cxn modelId="{195347D6-432F-4926-A6BB-8454F3D197D4}" type="presOf" srcId="{F970DE27-ABE4-44D9-87FA-14163A816EFA}" destId="{4D958925-56BE-42D3-A0F4-15333F2C413D}" srcOrd="0" destOrd="0" presId="urn:microsoft.com/office/officeart/2005/8/layout/hProcess6"/>
    <dgm:cxn modelId="{265B88FC-17EF-4841-B480-1B6BFD2EFB34}" srcId="{29E6F322-79BA-4110-A763-B00B9117F3BB}" destId="{A3DC6933-56A4-48C2-97B0-8D9119CDEAD9}" srcOrd="0" destOrd="0" parTransId="{AB037B06-E6E0-4836-83BE-9F6D76513366}" sibTransId="{98FA0DD6-830C-4EDB-9157-E657EAD6E594}"/>
    <dgm:cxn modelId="{686E7785-DD3A-4D48-9DF1-A0551B4515A8}" type="presParOf" srcId="{B895CAAD-3171-45FB-A2F1-D8E97002FF29}" destId="{81BCDBC2-F41A-42A4-9ABF-0AEC6E087929}" srcOrd="0" destOrd="0" presId="urn:microsoft.com/office/officeart/2005/8/layout/hProcess6"/>
    <dgm:cxn modelId="{AE622FC0-7261-4158-9B4A-E1531DCA01FA}" type="presParOf" srcId="{81BCDBC2-F41A-42A4-9ABF-0AEC6E087929}" destId="{80FDD723-EF57-4B33-8AD2-C0E3C6A974F4}" srcOrd="0" destOrd="0" presId="urn:microsoft.com/office/officeart/2005/8/layout/hProcess6"/>
    <dgm:cxn modelId="{BD2C6061-F6F0-45C2-8C9A-CADD8DFA6B13}" type="presParOf" srcId="{81BCDBC2-F41A-42A4-9ABF-0AEC6E087929}" destId="{F871D64A-1EFD-437A-80FD-0F0AF8448799}" srcOrd="1" destOrd="0" presId="urn:microsoft.com/office/officeart/2005/8/layout/hProcess6"/>
    <dgm:cxn modelId="{A445A377-EC11-4D4D-95DC-9940B8E921C9}" type="presParOf" srcId="{81BCDBC2-F41A-42A4-9ABF-0AEC6E087929}" destId="{91437B37-1414-487D-944B-434D5A7BCEF8}" srcOrd="2" destOrd="0" presId="urn:microsoft.com/office/officeart/2005/8/layout/hProcess6"/>
    <dgm:cxn modelId="{4200CA21-2C6B-4914-AC11-BB083B663CC3}" type="presParOf" srcId="{81BCDBC2-F41A-42A4-9ABF-0AEC6E087929}" destId="{1E155E06-5DF7-4C63-9D0A-DB0D6BC67B18}" srcOrd="3" destOrd="0" presId="urn:microsoft.com/office/officeart/2005/8/layout/hProcess6"/>
    <dgm:cxn modelId="{88C0382E-368E-4AB0-A91A-048405B70BE5}" type="presParOf" srcId="{B895CAAD-3171-45FB-A2F1-D8E97002FF29}" destId="{A7075882-3597-4265-A31D-C1C00074BE19}" srcOrd="1" destOrd="0" presId="urn:microsoft.com/office/officeart/2005/8/layout/hProcess6"/>
    <dgm:cxn modelId="{BE1E47F5-4D43-460B-B2E3-70DF1F9B956D}" type="presParOf" srcId="{B895CAAD-3171-45FB-A2F1-D8E97002FF29}" destId="{E64D3ADA-4FB0-4C0A-AE73-7D82BFE235A0}" srcOrd="2" destOrd="0" presId="urn:microsoft.com/office/officeart/2005/8/layout/hProcess6"/>
    <dgm:cxn modelId="{D0442C8B-01C1-40F4-89C5-825EC58EEA5A}" type="presParOf" srcId="{E64D3ADA-4FB0-4C0A-AE73-7D82BFE235A0}" destId="{E8B179ED-5C9F-42DC-8DB1-1FEECCAF6918}" srcOrd="0" destOrd="0" presId="urn:microsoft.com/office/officeart/2005/8/layout/hProcess6"/>
    <dgm:cxn modelId="{3CA413AC-E3DC-4143-B43B-8E29F385EB6C}" type="presParOf" srcId="{E64D3ADA-4FB0-4C0A-AE73-7D82BFE235A0}" destId="{7D7B188F-5002-499B-8070-B648AF0FCBA2}" srcOrd="1" destOrd="0" presId="urn:microsoft.com/office/officeart/2005/8/layout/hProcess6"/>
    <dgm:cxn modelId="{B122D3E7-4A13-4554-86A8-7274B52FF22B}" type="presParOf" srcId="{E64D3ADA-4FB0-4C0A-AE73-7D82BFE235A0}" destId="{51946AF1-EF8B-4304-9F72-A163F0404771}" srcOrd="2" destOrd="0" presId="urn:microsoft.com/office/officeart/2005/8/layout/hProcess6"/>
    <dgm:cxn modelId="{2C6383CE-3769-481B-9A9D-3764BDEBEC1A}" type="presParOf" srcId="{E64D3ADA-4FB0-4C0A-AE73-7D82BFE235A0}" destId="{84E5582F-015B-4666-AFFB-42BD87DE038D}" srcOrd="3" destOrd="0" presId="urn:microsoft.com/office/officeart/2005/8/layout/hProcess6"/>
    <dgm:cxn modelId="{4A0437C8-A359-468B-9303-1B00BD0E2E5E}" type="presParOf" srcId="{B895CAAD-3171-45FB-A2F1-D8E97002FF29}" destId="{7B508D41-8A0C-4AE3-BB36-AB6C0F4B39A7}" srcOrd="3" destOrd="0" presId="urn:microsoft.com/office/officeart/2005/8/layout/hProcess6"/>
    <dgm:cxn modelId="{02D77C72-7CD8-4E30-8CED-E457D88B75A6}" type="presParOf" srcId="{B895CAAD-3171-45FB-A2F1-D8E97002FF29}" destId="{3E0ADED9-7631-42D2-BC0A-CE8B568F6BD4}" srcOrd="4" destOrd="0" presId="urn:microsoft.com/office/officeart/2005/8/layout/hProcess6"/>
    <dgm:cxn modelId="{ECFCD6A1-F9C0-4FB0-A167-0F97BFD5EE78}" type="presParOf" srcId="{3E0ADED9-7631-42D2-BC0A-CE8B568F6BD4}" destId="{1B192C53-AA59-4B3C-890A-EE619103666F}" srcOrd="0" destOrd="0" presId="urn:microsoft.com/office/officeart/2005/8/layout/hProcess6"/>
    <dgm:cxn modelId="{FD8FABAE-EF6C-435D-AEB3-297E0E47D1C3}" type="presParOf" srcId="{3E0ADED9-7631-42D2-BC0A-CE8B568F6BD4}" destId="{8794574F-67A3-483F-BDA2-84A5482166DE}" srcOrd="1" destOrd="0" presId="urn:microsoft.com/office/officeart/2005/8/layout/hProcess6"/>
    <dgm:cxn modelId="{81D80626-4B31-49E8-B375-8D541E4618D5}" type="presParOf" srcId="{3E0ADED9-7631-42D2-BC0A-CE8B568F6BD4}" destId="{82F5227F-0FD7-43A7-A4CF-E70D374BCB96}" srcOrd="2" destOrd="0" presId="urn:microsoft.com/office/officeart/2005/8/layout/hProcess6"/>
    <dgm:cxn modelId="{9120C343-8560-4AE6-A745-AD6680BADE56}" type="presParOf" srcId="{3E0ADED9-7631-42D2-BC0A-CE8B568F6BD4}" destId="{AF063C08-6E5A-4041-A1DB-7E207E77A563}" srcOrd="3" destOrd="0" presId="urn:microsoft.com/office/officeart/2005/8/layout/hProcess6"/>
    <dgm:cxn modelId="{CD2E8358-3C38-42C0-B074-8683C7D086DE}" type="presParOf" srcId="{B895CAAD-3171-45FB-A2F1-D8E97002FF29}" destId="{E7809037-C000-41F6-9255-455C7DA524F7}" srcOrd="5" destOrd="0" presId="urn:microsoft.com/office/officeart/2005/8/layout/hProcess6"/>
    <dgm:cxn modelId="{2F53EC13-1159-4C71-84E7-D109D2159E84}" type="presParOf" srcId="{B895CAAD-3171-45FB-A2F1-D8E97002FF29}" destId="{4020E7A1-797C-4C59-8343-689E8C21751B}" srcOrd="6" destOrd="0" presId="urn:microsoft.com/office/officeart/2005/8/layout/hProcess6"/>
    <dgm:cxn modelId="{50E3EA88-E0E9-4D2F-995C-302B582DFC49}" type="presParOf" srcId="{4020E7A1-797C-4C59-8343-689E8C21751B}" destId="{A53FB686-5CCB-4489-8D01-0DCA417C4F25}" srcOrd="0" destOrd="0" presId="urn:microsoft.com/office/officeart/2005/8/layout/hProcess6"/>
    <dgm:cxn modelId="{255E1D09-6C3F-4A2C-9561-2A0463BE2EF4}" type="presParOf" srcId="{4020E7A1-797C-4C59-8343-689E8C21751B}" destId="{4D958925-56BE-42D3-A0F4-15333F2C413D}" srcOrd="1" destOrd="0" presId="urn:microsoft.com/office/officeart/2005/8/layout/hProcess6"/>
    <dgm:cxn modelId="{E75E0293-313F-4B43-A3AA-E2C1DD907220}" type="presParOf" srcId="{4020E7A1-797C-4C59-8343-689E8C21751B}" destId="{76D693CA-4A27-4F9D-92E3-8E910FD70373}" srcOrd="2" destOrd="0" presId="urn:microsoft.com/office/officeart/2005/8/layout/hProcess6"/>
    <dgm:cxn modelId="{DD528B75-D3B0-4F94-BEBC-D304A781A34B}" type="presParOf" srcId="{4020E7A1-797C-4C59-8343-689E8C21751B}" destId="{DA2EABDF-475A-4BBC-BCA8-2FB9EF6639A0}" srcOrd="3" destOrd="0" presId="urn:microsoft.com/office/officeart/2005/8/layout/hProcess6"/>
    <dgm:cxn modelId="{BDDF1E4D-AAD7-45D3-B9AC-1EBCA0F0996D}" type="presParOf" srcId="{B895CAAD-3171-45FB-A2F1-D8E97002FF29}" destId="{240BE04E-E553-4B9A-9E51-3FFD00208650}" srcOrd="7" destOrd="0" presId="urn:microsoft.com/office/officeart/2005/8/layout/hProcess6"/>
    <dgm:cxn modelId="{84582955-5BDC-44AE-8C75-6A10A5BD139E}" type="presParOf" srcId="{B895CAAD-3171-45FB-A2F1-D8E97002FF29}" destId="{9565E025-455A-41B3-A7A7-E13E8076300F}" srcOrd="8" destOrd="0" presId="urn:microsoft.com/office/officeart/2005/8/layout/hProcess6"/>
    <dgm:cxn modelId="{E2076718-053B-4C93-B607-9075810AEFDB}" type="presParOf" srcId="{9565E025-455A-41B3-A7A7-E13E8076300F}" destId="{AE730F4B-58C3-4EA7-A570-088BFCC2F037}" srcOrd="0" destOrd="0" presId="urn:microsoft.com/office/officeart/2005/8/layout/hProcess6"/>
    <dgm:cxn modelId="{678EE3A5-8A40-4EB3-BDD0-7169A23FA4D3}" type="presParOf" srcId="{9565E025-455A-41B3-A7A7-E13E8076300F}" destId="{2322BD5D-FE30-4D80-8E05-3EFC7B339137}" srcOrd="1" destOrd="0" presId="urn:microsoft.com/office/officeart/2005/8/layout/hProcess6"/>
    <dgm:cxn modelId="{94B122A6-DBB6-45D4-AD33-AC63B7DA0679}" type="presParOf" srcId="{9565E025-455A-41B3-A7A7-E13E8076300F}" destId="{C14A8E40-DFBC-4F9A-8023-1AFBD5731057}" srcOrd="2" destOrd="0" presId="urn:microsoft.com/office/officeart/2005/8/layout/hProcess6"/>
    <dgm:cxn modelId="{A4F4494E-8612-498A-A640-3B09B41EC7FC}" type="presParOf" srcId="{9565E025-455A-41B3-A7A7-E13E8076300F}" destId="{E11200CE-05E7-4B55-AA5C-069BAC5072F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EE04F92-FD28-464D-89AA-77BFA59995AB}" type="doc">
      <dgm:prSet loTypeId="urn:microsoft.com/office/officeart/2005/8/layout/hList1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094AF4D-0B3A-4C99-BD6E-BDCE1E4FAF4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</a:p>
      </dgm:t>
    </dgm:pt>
    <dgm:pt modelId="{A56FA7BF-6BF0-4AC1-A2D8-DB8DDF9016C3}" type="parTrans" cxnId="{574A219F-29B4-4832-9887-B185370E6A54}">
      <dgm:prSet/>
      <dgm:spPr/>
      <dgm:t>
        <a:bodyPr/>
        <a:lstStyle/>
        <a:p>
          <a:endParaRPr lang="en-US"/>
        </a:p>
      </dgm:t>
    </dgm:pt>
    <dgm:pt modelId="{AD2CD03A-FB16-4778-B388-0E6713F1F251}" type="sibTrans" cxnId="{574A219F-29B4-4832-9887-B185370E6A54}">
      <dgm:prSet/>
      <dgm:spPr/>
      <dgm:t>
        <a:bodyPr/>
        <a:lstStyle/>
        <a:p>
          <a:endParaRPr lang="en-US"/>
        </a:p>
      </dgm:t>
    </dgm:pt>
    <dgm:pt modelId="{8B671806-DC2F-4207-99C6-58A6FB3663E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Scope management plan</a:t>
          </a:r>
        </a:p>
      </dgm:t>
    </dgm:pt>
    <dgm:pt modelId="{4412D633-6D11-4743-B874-D34F053B21DC}" type="parTrans" cxnId="{2FC1607A-7A86-42EB-BB96-C5077494573B}">
      <dgm:prSet/>
      <dgm:spPr/>
      <dgm:t>
        <a:bodyPr/>
        <a:lstStyle/>
        <a:p>
          <a:endParaRPr lang="en-US"/>
        </a:p>
      </dgm:t>
    </dgm:pt>
    <dgm:pt modelId="{1ABE8CC7-87B1-4917-81AD-C299A49BC462}" type="sibTrans" cxnId="{2FC1607A-7A86-42EB-BB96-C5077494573B}">
      <dgm:prSet/>
      <dgm:spPr/>
      <dgm:t>
        <a:bodyPr/>
        <a:lstStyle/>
        <a:p>
          <a:endParaRPr lang="en-US"/>
        </a:p>
      </dgm:t>
    </dgm:pt>
    <dgm:pt modelId="{3A2D715D-3895-45BC-B47B-06448DC7044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Tools &amp; Techniques</a:t>
          </a:r>
        </a:p>
      </dgm:t>
    </dgm:pt>
    <dgm:pt modelId="{E1D919CD-7EF6-42F0-AAE6-E748A06D6BAA}" type="parTrans" cxnId="{F184A58A-895C-46C8-964D-DC63D986E711}">
      <dgm:prSet/>
      <dgm:spPr/>
      <dgm:t>
        <a:bodyPr/>
        <a:lstStyle/>
        <a:p>
          <a:endParaRPr lang="en-US"/>
        </a:p>
      </dgm:t>
    </dgm:pt>
    <dgm:pt modelId="{FCF5CE12-A2EC-429D-B2E0-6DBA8747C300}" type="sibTrans" cxnId="{F184A58A-895C-46C8-964D-DC63D986E711}">
      <dgm:prSet/>
      <dgm:spPr/>
      <dgm:t>
        <a:bodyPr/>
        <a:lstStyle/>
        <a:p>
          <a:endParaRPr lang="en-US"/>
        </a:p>
      </dgm:t>
    </dgm:pt>
    <dgm:pt modelId="{C9D3C6B1-A63C-4619-B5B0-2485E042BE80}">
      <dgm:prSet phldrT="[Text]"/>
      <dgm:spPr/>
      <dgm:t>
        <a:bodyPr/>
        <a:lstStyle/>
        <a:p>
          <a:r>
            <a:rPr lang="id-ID" dirty="0">
              <a:solidFill>
                <a:schemeClr val="tx1"/>
              </a:solidFill>
            </a:rPr>
            <a:t>Decomposition</a:t>
          </a:r>
          <a:endParaRPr lang="en-US" dirty="0">
            <a:solidFill>
              <a:schemeClr val="tx1"/>
            </a:solidFill>
          </a:endParaRPr>
        </a:p>
      </dgm:t>
    </dgm:pt>
    <dgm:pt modelId="{13EA442E-1D68-4FDC-84C4-63690CD7FFFD}" type="parTrans" cxnId="{74A83111-8742-40B7-BDB0-517883EA3281}">
      <dgm:prSet/>
      <dgm:spPr/>
      <dgm:t>
        <a:bodyPr/>
        <a:lstStyle/>
        <a:p>
          <a:endParaRPr lang="en-US"/>
        </a:p>
      </dgm:t>
    </dgm:pt>
    <dgm:pt modelId="{60B9232F-5F06-43DD-97B7-E699757DD82F}" type="sibTrans" cxnId="{74A83111-8742-40B7-BDB0-517883EA3281}">
      <dgm:prSet/>
      <dgm:spPr/>
      <dgm:t>
        <a:bodyPr/>
        <a:lstStyle/>
        <a:p>
          <a:endParaRPr lang="en-US"/>
        </a:p>
      </dgm:t>
    </dgm:pt>
    <dgm:pt modelId="{645B2E93-097F-4390-A8AE-2C1045749F8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Outputs</a:t>
          </a:r>
        </a:p>
      </dgm:t>
    </dgm:pt>
    <dgm:pt modelId="{EF52D8D0-2230-4896-8FBA-FB71B018A2C5}" type="parTrans" cxnId="{AC349027-5DDA-4BAE-9ADC-D05AFD694635}">
      <dgm:prSet/>
      <dgm:spPr/>
      <dgm:t>
        <a:bodyPr/>
        <a:lstStyle/>
        <a:p>
          <a:endParaRPr lang="en-US"/>
        </a:p>
      </dgm:t>
    </dgm:pt>
    <dgm:pt modelId="{476ECB86-E1AB-4A1B-9D3F-68CB60D09686}" type="sibTrans" cxnId="{AC349027-5DDA-4BAE-9ADC-D05AFD694635}">
      <dgm:prSet/>
      <dgm:spPr/>
      <dgm:t>
        <a:bodyPr/>
        <a:lstStyle/>
        <a:p>
          <a:endParaRPr lang="en-US"/>
        </a:p>
      </dgm:t>
    </dgm:pt>
    <dgm:pt modelId="{E909C48C-FEA5-463D-A540-45181B501653}">
      <dgm:prSet phldrT="[Text]"/>
      <dgm:spPr/>
      <dgm:t>
        <a:bodyPr/>
        <a:lstStyle/>
        <a:p>
          <a:r>
            <a:rPr lang="id-ID" dirty="0">
              <a:solidFill>
                <a:schemeClr val="tx1"/>
              </a:solidFill>
            </a:rPr>
            <a:t>Scope Baseline</a:t>
          </a:r>
          <a:endParaRPr lang="en-US" dirty="0">
            <a:solidFill>
              <a:schemeClr val="tx1"/>
            </a:solidFill>
          </a:endParaRPr>
        </a:p>
      </dgm:t>
    </dgm:pt>
    <dgm:pt modelId="{B36322DF-2229-4B36-8815-26DE84DC125C}" type="parTrans" cxnId="{42388DAA-5862-458D-9723-78A2685B43D2}">
      <dgm:prSet/>
      <dgm:spPr/>
      <dgm:t>
        <a:bodyPr/>
        <a:lstStyle/>
        <a:p>
          <a:endParaRPr lang="en-US"/>
        </a:p>
      </dgm:t>
    </dgm:pt>
    <dgm:pt modelId="{88B91780-A0B6-4FB3-89DF-ED6E2F392BAC}" type="sibTrans" cxnId="{42388DAA-5862-458D-9723-78A2685B43D2}">
      <dgm:prSet/>
      <dgm:spPr/>
      <dgm:t>
        <a:bodyPr/>
        <a:lstStyle/>
        <a:p>
          <a:endParaRPr lang="en-US"/>
        </a:p>
      </dgm:t>
    </dgm:pt>
    <dgm:pt modelId="{6A3209E9-A701-490F-AF5D-02CEF087AA7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Requirements Documentation</a:t>
          </a:r>
        </a:p>
      </dgm:t>
    </dgm:pt>
    <dgm:pt modelId="{4CEAEA37-160E-4EE3-85F6-743E8FBE8C06}" type="parTrans" cxnId="{0F0B7867-30E7-4555-9595-D1AFEC03D28C}">
      <dgm:prSet/>
      <dgm:spPr/>
      <dgm:t>
        <a:bodyPr/>
        <a:lstStyle/>
        <a:p>
          <a:endParaRPr lang="en-US"/>
        </a:p>
      </dgm:t>
    </dgm:pt>
    <dgm:pt modelId="{EB0D749D-FE67-430C-BC5E-BC4A7D0A5B9C}" type="sibTrans" cxnId="{0F0B7867-30E7-4555-9595-D1AFEC03D28C}">
      <dgm:prSet/>
      <dgm:spPr/>
      <dgm:t>
        <a:bodyPr/>
        <a:lstStyle/>
        <a:p>
          <a:endParaRPr lang="en-US"/>
        </a:p>
      </dgm:t>
    </dgm:pt>
    <dgm:pt modelId="{4A19EC69-4141-4BC6-BEC3-A9C272F224F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Organizational Process Asset</a:t>
          </a:r>
        </a:p>
      </dgm:t>
    </dgm:pt>
    <dgm:pt modelId="{BA91C8D0-1D14-4A92-8FBD-AC141E178708}" type="parTrans" cxnId="{A8F8C382-5C1D-4002-88E2-D5FD81C08C76}">
      <dgm:prSet/>
      <dgm:spPr/>
      <dgm:t>
        <a:bodyPr/>
        <a:lstStyle/>
        <a:p>
          <a:endParaRPr lang="en-US"/>
        </a:p>
      </dgm:t>
    </dgm:pt>
    <dgm:pt modelId="{02D4AA4A-B09A-4A0E-AB30-7B35E11C9C46}" type="sibTrans" cxnId="{A8F8C382-5C1D-4002-88E2-D5FD81C08C76}">
      <dgm:prSet/>
      <dgm:spPr/>
      <dgm:t>
        <a:bodyPr/>
        <a:lstStyle/>
        <a:p>
          <a:endParaRPr lang="en-US"/>
        </a:p>
      </dgm:t>
    </dgm:pt>
    <dgm:pt modelId="{8871C131-A79F-4CBF-A622-B3BC3C0CEAB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Project Document (Update)</a:t>
          </a:r>
        </a:p>
      </dgm:t>
    </dgm:pt>
    <dgm:pt modelId="{EF143D52-D06C-4D60-A1B3-DB9BB07AF1BB}" type="parTrans" cxnId="{02F817FA-B32B-4A1A-A663-4A7B9B3D9E3B}">
      <dgm:prSet/>
      <dgm:spPr/>
      <dgm:t>
        <a:bodyPr/>
        <a:lstStyle/>
        <a:p>
          <a:endParaRPr lang="en-US"/>
        </a:p>
      </dgm:t>
    </dgm:pt>
    <dgm:pt modelId="{06AD6A1A-F9A2-4AA5-9EA1-DC1893DE4D8F}" type="sibTrans" cxnId="{02F817FA-B32B-4A1A-A663-4A7B9B3D9E3B}">
      <dgm:prSet/>
      <dgm:spPr/>
      <dgm:t>
        <a:bodyPr/>
        <a:lstStyle/>
        <a:p>
          <a:endParaRPr lang="en-US"/>
        </a:p>
      </dgm:t>
    </dgm:pt>
    <dgm:pt modelId="{9AE3B1E6-4394-409B-B4CD-6A40753ACD6B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Project Scope Statement</a:t>
          </a:r>
          <a:endParaRPr lang="en-US" dirty="0">
            <a:solidFill>
              <a:schemeClr val="tx1"/>
            </a:solidFill>
          </a:endParaRPr>
        </a:p>
      </dgm:t>
    </dgm:pt>
    <dgm:pt modelId="{FE9FAE31-B168-4B55-AD36-80655A4B1628}" type="sibTrans" cxnId="{7AA85193-4E69-461A-87E5-1239BA15A1F3}">
      <dgm:prSet/>
      <dgm:spPr/>
      <dgm:t>
        <a:bodyPr/>
        <a:lstStyle/>
        <a:p>
          <a:endParaRPr lang="en-US"/>
        </a:p>
      </dgm:t>
    </dgm:pt>
    <dgm:pt modelId="{0891D578-1306-4FE4-AF1E-A48FC89662A2}" type="parTrans" cxnId="{7AA85193-4E69-461A-87E5-1239BA15A1F3}">
      <dgm:prSet/>
      <dgm:spPr/>
      <dgm:t>
        <a:bodyPr/>
        <a:lstStyle/>
        <a:p>
          <a:endParaRPr lang="en-US"/>
        </a:p>
      </dgm:t>
    </dgm:pt>
    <dgm:pt modelId="{FDA13B24-9339-4798-8BA7-5ACDC8B40489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Enterprise Enveronmental Factors</a:t>
          </a:r>
          <a:endParaRPr lang="en-US" dirty="0">
            <a:solidFill>
              <a:schemeClr val="tx1"/>
            </a:solidFill>
          </a:endParaRPr>
        </a:p>
      </dgm:t>
    </dgm:pt>
    <dgm:pt modelId="{6B33D5C8-CAAF-4F60-94B8-E84BA772729F}" type="parTrans" cxnId="{D66812FD-9E84-42DF-A82D-3EF94CF93851}">
      <dgm:prSet/>
      <dgm:spPr/>
      <dgm:t>
        <a:bodyPr/>
        <a:lstStyle/>
        <a:p>
          <a:endParaRPr lang="en-US"/>
        </a:p>
      </dgm:t>
    </dgm:pt>
    <dgm:pt modelId="{D91C484E-37C9-4A6C-9E96-F8D115F8D41E}" type="sibTrans" cxnId="{D66812FD-9E84-42DF-A82D-3EF94CF93851}">
      <dgm:prSet/>
      <dgm:spPr/>
      <dgm:t>
        <a:bodyPr/>
        <a:lstStyle/>
        <a:p>
          <a:endParaRPr lang="en-US"/>
        </a:p>
      </dgm:t>
    </dgm:pt>
    <dgm:pt modelId="{DD1C31A6-F403-451E-8930-06B62AE1249C}">
      <dgm:prSet phldrT="[Text]"/>
      <dgm:spPr/>
      <dgm:t>
        <a:bodyPr/>
        <a:lstStyle/>
        <a:p>
          <a:r>
            <a:rPr lang="id-ID" dirty="0">
              <a:solidFill>
                <a:schemeClr val="tx1"/>
              </a:solidFill>
            </a:rPr>
            <a:t>Expert Judgement</a:t>
          </a:r>
          <a:endParaRPr lang="en-US" dirty="0">
            <a:solidFill>
              <a:schemeClr val="tx1"/>
            </a:solidFill>
          </a:endParaRPr>
        </a:p>
      </dgm:t>
    </dgm:pt>
    <dgm:pt modelId="{8EC00199-917A-4F76-A262-54A41FCDC8C5}" type="parTrans" cxnId="{9C72925E-E7F9-42C2-8C5B-7BAA68057F79}">
      <dgm:prSet/>
      <dgm:spPr/>
      <dgm:t>
        <a:bodyPr/>
        <a:lstStyle/>
        <a:p>
          <a:endParaRPr lang="en-US"/>
        </a:p>
      </dgm:t>
    </dgm:pt>
    <dgm:pt modelId="{1F1E4D78-CFC0-4BA3-BF14-33192A41F0B7}" type="sibTrans" cxnId="{9C72925E-E7F9-42C2-8C5B-7BAA68057F79}">
      <dgm:prSet/>
      <dgm:spPr/>
      <dgm:t>
        <a:bodyPr/>
        <a:lstStyle/>
        <a:p>
          <a:endParaRPr lang="en-US"/>
        </a:p>
      </dgm:t>
    </dgm:pt>
    <dgm:pt modelId="{CE686B2F-7632-402F-869F-C5E0C77785DA}" type="pres">
      <dgm:prSet presAssocID="{8EE04F92-FD28-464D-89AA-77BFA59995AB}" presName="Name0" presStyleCnt="0">
        <dgm:presLayoutVars>
          <dgm:dir/>
          <dgm:animLvl val="lvl"/>
          <dgm:resizeHandles val="exact"/>
        </dgm:presLayoutVars>
      </dgm:prSet>
      <dgm:spPr/>
    </dgm:pt>
    <dgm:pt modelId="{86174F41-D0C2-4218-9B1E-2ED6CCABC460}" type="pres">
      <dgm:prSet presAssocID="{8094AF4D-0B3A-4C99-BD6E-BDCE1E4FAF42}" presName="composite" presStyleCnt="0"/>
      <dgm:spPr/>
    </dgm:pt>
    <dgm:pt modelId="{FED3146A-3D65-409F-A696-E91D4A23E3E4}" type="pres">
      <dgm:prSet presAssocID="{8094AF4D-0B3A-4C99-BD6E-BDCE1E4FAF4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0A498B8-7D52-4524-A10C-F189E5B0B3C1}" type="pres">
      <dgm:prSet presAssocID="{8094AF4D-0B3A-4C99-BD6E-BDCE1E4FAF42}" presName="desTx" presStyleLbl="alignAccFollowNode1" presStyleIdx="0" presStyleCnt="3">
        <dgm:presLayoutVars>
          <dgm:bulletEnabled val="1"/>
        </dgm:presLayoutVars>
      </dgm:prSet>
      <dgm:spPr/>
    </dgm:pt>
    <dgm:pt modelId="{1BAFD74A-90CD-41BB-8C76-82EE83B3861D}" type="pres">
      <dgm:prSet presAssocID="{AD2CD03A-FB16-4778-B388-0E6713F1F251}" presName="space" presStyleCnt="0"/>
      <dgm:spPr/>
    </dgm:pt>
    <dgm:pt modelId="{3714871C-BF4D-4BE9-BD65-94470A50E627}" type="pres">
      <dgm:prSet presAssocID="{3A2D715D-3895-45BC-B47B-06448DC70445}" presName="composite" presStyleCnt="0"/>
      <dgm:spPr/>
    </dgm:pt>
    <dgm:pt modelId="{9BE35484-FF0D-4162-A913-B98E8060D527}" type="pres">
      <dgm:prSet presAssocID="{3A2D715D-3895-45BC-B47B-06448DC7044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355BEE5-95B4-47F3-9ECD-C756C6A29BB3}" type="pres">
      <dgm:prSet presAssocID="{3A2D715D-3895-45BC-B47B-06448DC70445}" presName="desTx" presStyleLbl="alignAccFollowNode1" presStyleIdx="1" presStyleCnt="3">
        <dgm:presLayoutVars>
          <dgm:bulletEnabled val="1"/>
        </dgm:presLayoutVars>
      </dgm:prSet>
      <dgm:spPr/>
    </dgm:pt>
    <dgm:pt modelId="{4515483B-D42E-4465-B70F-45DD7B7D3E7A}" type="pres">
      <dgm:prSet presAssocID="{FCF5CE12-A2EC-429D-B2E0-6DBA8747C300}" presName="space" presStyleCnt="0"/>
      <dgm:spPr/>
    </dgm:pt>
    <dgm:pt modelId="{4C4A3911-11B9-43A6-AFA6-53F02186CFE9}" type="pres">
      <dgm:prSet presAssocID="{645B2E93-097F-4390-A8AE-2C1045749F8A}" presName="composite" presStyleCnt="0"/>
      <dgm:spPr/>
    </dgm:pt>
    <dgm:pt modelId="{45B802D6-53F6-4222-BDED-1AC23BE6857A}" type="pres">
      <dgm:prSet presAssocID="{645B2E93-097F-4390-A8AE-2C1045749F8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E0718F4-DD6D-4EAE-90DE-5E21F522B80A}" type="pres">
      <dgm:prSet presAssocID="{645B2E93-097F-4390-A8AE-2C1045749F8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C4DF009-D0F9-4778-B780-6478A4CB31F3}" type="presOf" srcId="{4A19EC69-4141-4BC6-BEC3-A9C272F224FE}" destId="{20A498B8-7D52-4524-A10C-F189E5B0B3C1}" srcOrd="0" destOrd="4" presId="urn:microsoft.com/office/officeart/2005/8/layout/hList1"/>
    <dgm:cxn modelId="{74A83111-8742-40B7-BDB0-517883EA3281}" srcId="{3A2D715D-3895-45BC-B47B-06448DC70445}" destId="{C9D3C6B1-A63C-4619-B5B0-2485E042BE80}" srcOrd="0" destOrd="0" parTransId="{13EA442E-1D68-4FDC-84C4-63690CD7FFFD}" sibTransId="{60B9232F-5F06-43DD-97B7-E699757DD82F}"/>
    <dgm:cxn modelId="{628DEB21-C60D-4B4F-9456-AADA21A3006A}" type="presOf" srcId="{DD1C31A6-F403-451E-8930-06B62AE1249C}" destId="{E355BEE5-95B4-47F3-9ECD-C756C6A29BB3}" srcOrd="0" destOrd="1" presId="urn:microsoft.com/office/officeart/2005/8/layout/hList1"/>
    <dgm:cxn modelId="{AC349027-5DDA-4BAE-9ADC-D05AFD694635}" srcId="{8EE04F92-FD28-464D-89AA-77BFA59995AB}" destId="{645B2E93-097F-4390-A8AE-2C1045749F8A}" srcOrd="2" destOrd="0" parTransId="{EF52D8D0-2230-4896-8FBA-FB71B018A2C5}" sibTransId="{476ECB86-E1AB-4A1B-9D3F-68CB60D09686}"/>
    <dgm:cxn modelId="{49CFFE37-D368-4FB5-8CBA-EBBBE35F9CEA}" type="presOf" srcId="{8094AF4D-0B3A-4C99-BD6E-BDCE1E4FAF42}" destId="{FED3146A-3D65-409F-A696-E91D4A23E3E4}" srcOrd="0" destOrd="0" presId="urn:microsoft.com/office/officeart/2005/8/layout/hList1"/>
    <dgm:cxn modelId="{21CE2D3A-8D0E-434B-B563-2574F7691222}" type="presOf" srcId="{645B2E93-097F-4390-A8AE-2C1045749F8A}" destId="{45B802D6-53F6-4222-BDED-1AC23BE6857A}" srcOrd="0" destOrd="0" presId="urn:microsoft.com/office/officeart/2005/8/layout/hList1"/>
    <dgm:cxn modelId="{9C72925E-E7F9-42C2-8C5B-7BAA68057F79}" srcId="{3A2D715D-3895-45BC-B47B-06448DC70445}" destId="{DD1C31A6-F403-451E-8930-06B62AE1249C}" srcOrd="1" destOrd="0" parTransId="{8EC00199-917A-4F76-A262-54A41FCDC8C5}" sibTransId="{1F1E4D78-CFC0-4BA3-BF14-33192A41F0B7}"/>
    <dgm:cxn modelId="{3051D865-AE95-41E9-959A-0B91FB5D66EE}" type="presOf" srcId="{8B671806-DC2F-4207-99C6-58A6FB3663E2}" destId="{20A498B8-7D52-4524-A10C-F189E5B0B3C1}" srcOrd="0" destOrd="0" presId="urn:microsoft.com/office/officeart/2005/8/layout/hList1"/>
    <dgm:cxn modelId="{51B68B66-1AD9-4EB1-9CA6-01D95CEFD271}" type="presOf" srcId="{3A2D715D-3895-45BC-B47B-06448DC70445}" destId="{9BE35484-FF0D-4162-A913-B98E8060D527}" srcOrd="0" destOrd="0" presId="urn:microsoft.com/office/officeart/2005/8/layout/hList1"/>
    <dgm:cxn modelId="{0F0B7867-30E7-4555-9595-D1AFEC03D28C}" srcId="{8094AF4D-0B3A-4C99-BD6E-BDCE1E4FAF42}" destId="{6A3209E9-A701-490F-AF5D-02CEF087AA74}" srcOrd="2" destOrd="0" parTransId="{4CEAEA37-160E-4EE3-85F6-743E8FBE8C06}" sibTransId="{EB0D749D-FE67-430C-BC5E-BC4A7D0A5B9C}"/>
    <dgm:cxn modelId="{D4D01348-8874-44DB-805C-CBA39E2A2335}" type="presOf" srcId="{C9D3C6B1-A63C-4619-B5B0-2485E042BE80}" destId="{E355BEE5-95B4-47F3-9ECD-C756C6A29BB3}" srcOrd="0" destOrd="0" presId="urn:microsoft.com/office/officeart/2005/8/layout/hList1"/>
    <dgm:cxn modelId="{20D02277-29D5-4A34-AA96-AD29BE2A6EF6}" type="presOf" srcId="{9AE3B1E6-4394-409B-B4CD-6A40753ACD6B}" destId="{20A498B8-7D52-4524-A10C-F189E5B0B3C1}" srcOrd="0" destOrd="1" presId="urn:microsoft.com/office/officeart/2005/8/layout/hList1"/>
    <dgm:cxn modelId="{2FC1607A-7A86-42EB-BB96-C5077494573B}" srcId="{8094AF4D-0B3A-4C99-BD6E-BDCE1E4FAF42}" destId="{8B671806-DC2F-4207-99C6-58A6FB3663E2}" srcOrd="0" destOrd="0" parTransId="{4412D633-6D11-4743-B874-D34F053B21DC}" sibTransId="{1ABE8CC7-87B1-4917-81AD-C299A49BC462}"/>
    <dgm:cxn modelId="{A8F8C382-5C1D-4002-88E2-D5FD81C08C76}" srcId="{8094AF4D-0B3A-4C99-BD6E-BDCE1E4FAF42}" destId="{4A19EC69-4141-4BC6-BEC3-A9C272F224FE}" srcOrd="4" destOrd="0" parTransId="{BA91C8D0-1D14-4A92-8FBD-AC141E178708}" sibTransId="{02D4AA4A-B09A-4A0E-AB30-7B35E11C9C46}"/>
    <dgm:cxn modelId="{C0408089-9F66-4172-9010-1F07B29C0B62}" type="presOf" srcId="{FDA13B24-9339-4798-8BA7-5ACDC8B40489}" destId="{20A498B8-7D52-4524-A10C-F189E5B0B3C1}" srcOrd="0" destOrd="3" presId="urn:microsoft.com/office/officeart/2005/8/layout/hList1"/>
    <dgm:cxn modelId="{F184A58A-895C-46C8-964D-DC63D986E711}" srcId="{8EE04F92-FD28-464D-89AA-77BFA59995AB}" destId="{3A2D715D-3895-45BC-B47B-06448DC70445}" srcOrd="1" destOrd="0" parTransId="{E1D919CD-7EF6-42F0-AAE6-E748A06D6BAA}" sibTransId="{FCF5CE12-A2EC-429D-B2E0-6DBA8747C300}"/>
    <dgm:cxn modelId="{52FE088D-87A5-4945-AEE5-A8214241E5E9}" type="presOf" srcId="{6A3209E9-A701-490F-AF5D-02CEF087AA74}" destId="{20A498B8-7D52-4524-A10C-F189E5B0B3C1}" srcOrd="0" destOrd="2" presId="urn:microsoft.com/office/officeart/2005/8/layout/hList1"/>
    <dgm:cxn modelId="{7AA85193-4E69-461A-87E5-1239BA15A1F3}" srcId="{8094AF4D-0B3A-4C99-BD6E-BDCE1E4FAF42}" destId="{9AE3B1E6-4394-409B-B4CD-6A40753ACD6B}" srcOrd="1" destOrd="0" parTransId="{0891D578-1306-4FE4-AF1E-A48FC89662A2}" sibTransId="{FE9FAE31-B168-4B55-AD36-80655A4B1628}"/>
    <dgm:cxn modelId="{574A219F-29B4-4832-9887-B185370E6A54}" srcId="{8EE04F92-FD28-464D-89AA-77BFA59995AB}" destId="{8094AF4D-0B3A-4C99-BD6E-BDCE1E4FAF42}" srcOrd="0" destOrd="0" parTransId="{A56FA7BF-6BF0-4AC1-A2D8-DB8DDF9016C3}" sibTransId="{AD2CD03A-FB16-4778-B388-0E6713F1F251}"/>
    <dgm:cxn modelId="{42388DAA-5862-458D-9723-78A2685B43D2}" srcId="{645B2E93-097F-4390-A8AE-2C1045749F8A}" destId="{E909C48C-FEA5-463D-A540-45181B501653}" srcOrd="0" destOrd="0" parTransId="{B36322DF-2229-4B36-8815-26DE84DC125C}" sibTransId="{88B91780-A0B6-4FB3-89DF-ED6E2F392BAC}"/>
    <dgm:cxn modelId="{B71E04BE-442F-45C2-97E5-EF2499B2755E}" type="presOf" srcId="{8871C131-A79F-4CBF-A622-B3BC3C0CEAB5}" destId="{BE0718F4-DD6D-4EAE-90DE-5E21F522B80A}" srcOrd="0" destOrd="1" presId="urn:microsoft.com/office/officeart/2005/8/layout/hList1"/>
    <dgm:cxn modelId="{5BFC11C2-F69B-406A-9271-C38D4B65DF18}" type="presOf" srcId="{E909C48C-FEA5-463D-A540-45181B501653}" destId="{BE0718F4-DD6D-4EAE-90DE-5E21F522B80A}" srcOrd="0" destOrd="0" presId="urn:microsoft.com/office/officeart/2005/8/layout/hList1"/>
    <dgm:cxn modelId="{CB663BE6-535C-4AB1-9E6D-E25F5861198A}" type="presOf" srcId="{8EE04F92-FD28-464D-89AA-77BFA59995AB}" destId="{CE686B2F-7632-402F-869F-C5E0C77785DA}" srcOrd="0" destOrd="0" presId="urn:microsoft.com/office/officeart/2005/8/layout/hList1"/>
    <dgm:cxn modelId="{02F817FA-B32B-4A1A-A663-4A7B9B3D9E3B}" srcId="{645B2E93-097F-4390-A8AE-2C1045749F8A}" destId="{8871C131-A79F-4CBF-A622-B3BC3C0CEAB5}" srcOrd="1" destOrd="0" parTransId="{EF143D52-D06C-4D60-A1B3-DB9BB07AF1BB}" sibTransId="{06AD6A1A-F9A2-4AA5-9EA1-DC1893DE4D8F}"/>
    <dgm:cxn modelId="{D66812FD-9E84-42DF-A82D-3EF94CF93851}" srcId="{8094AF4D-0B3A-4C99-BD6E-BDCE1E4FAF42}" destId="{FDA13B24-9339-4798-8BA7-5ACDC8B40489}" srcOrd="3" destOrd="0" parTransId="{6B33D5C8-CAAF-4F60-94B8-E84BA772729F}" sibTransId="{D91C484E-37C9-4A6C-9E96-F8D115F8D41E}"/>
    <dgm:cxn modelId="{6A3BC6AC-1C9F-4831-A7C8-794BC929B5E2}" type="presParOf" srcId="{CE686B2F-7632-402F-869F-C5E0C77785DA}" destId="{86174F41-D0C2-4218-9B1E-2ED6CCABC460}" srcOrd="0" destOrd="0" presId="urn:microsoft.com/office/officeart/2005/8/layout/hList1"/>
    <dgm:cxn modelId="{8CDCF3EF-0210-455A-A389-248A64B746A6}" type="presParOf" srcId="{86174F41-D0C2-4218-9B1E-2ED6CCABC460}" destId="{FED3146A-3D65-409F-A696-E91D4A23E3E4}" srcOrd="0" destOrd="0" presId="urn:microsoft.com/office/officeart/2005/8/layout/hList1"/>
    <dgm:cxn modelId="{822EDE79-AA10-4D3E-88B7-7915E57530D2}" type="presParOf" srcId="{86174F41-D0C2-4218-9B1E-2ED6CCABC460}" destId="{20A498B8-7D52-4524-A10C-F189E5B0B3C1}" srcOrd="1" destOrd="0" presId="urn:microsoft.com/office/officeart/2005/8/layout/hList1"/>
    <dgm:cxn modelId="{1B4E1490-C41A-4666-A798-E739C9728C4A}" type="presParOf" srcId="{CE686B2F-7632-402F-869F-C5E0C77785DA}" destId="{1BAFD74A-90CD-41BB-8C76-82EE83B3861D}" srcOrd="1" destOrd="0" presId="urn:microsoft.com/office/officeart/2005/8/layout/hList1"/>
    <dgm:cxn modelId="{FA41FB5B-C2E8-4D38-8F4C-0AC92E75B4AF}" type="presParOf" srcId="{CE686B2F-7632-402F-869F-C5E0C77785DA}" destId="{3714871C-BF4D-4BE9-BD65-94470A50E627}" srcOrd="2" destOrd="0" presId="urn:microsoft.com/office/officeart/2005/8/layout/hList1"/>
    <dgm:cxn modelId="{4322483D-DF5F-484C-B6D6-B02AF8BD644B}" type="presParOf" srcId="{3714871C-BF4D-4BE9-BD65-94470A50E627}" destId="{9BE35484-FF0D-4162-A913-B98E8060D527}" srcOrd="0" destOrd="0" presId="urn:microsoft.com/office/officeart/2005/8/layout/hList1"/>
    <dgm:cxn modelId="{54CBBC8B-C305-4243-B958-D217A21254CA}" type="presParOf" srcId="{3714871C-BF4D-4BE9-BD65-94470A50E627}" destId="{E355BEE5-95B4-47F3-9ECD-C756C6A29BB3}" srcOrd="1" destOrd="0" presId="urn:microsoft.com/office/officeart/2005/8/layout/hList1"/>
    <dgm:cxn modelId="{3B95CB16-2B43-497F-AB36-C72D1B81D2B6}" type="presParOf" srcId="{CE686B2F-7632-402F-869F-C5E0C77785DA}" destId="{4515483B-D42E-4465-B70F-45DD7B7D3E7A}" srcOrd="3" destOrd="0" presId="urn:microsoft.com/office/officeart/2005/8/layout/hList1"/>
    <dgm:cxn modelId="{C34D53FD-2014-4559-9E2A-62C6A9FE4B6D}" type="presParOf" srcId="{CE686B2F-7632-402F-869F-C5E0C77785DA}" destId="{4C4A3911-11B9-43A6-AFA6-53F02186CFE9}" srcOrd="4" destOrd="0" presId="urn:microsoft.com/office/officeart/2005/8/layout/hList1"/>
    <dgm:cxn modelId="{2F0C2884-7295-47C7-BDD9-F12269251943}" type="presParOf" srcId="{4C4A3911-11B9-43A6-AFA6-53F02186CFE9}" destId="{45B802D6-53F6-4222-BDED-1AC23BE6857A}" srcOrd="0" destOrd="0" presId="urn:microsoft.com/office/officeart/2005/8/layout/hList1"/>
    <dgm:cxn modelId="{97A7D1EE-05E4-43A7-8614-0835A68C4A70}" type="presParOf" srcId="{4C4A3911-11B9-43A6-AFA6-53F02186CFE9}" destId="{BE0718F4-DD6D-4EAE-90DE-5E21F522B8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EE04F92-FD28-464D-89AA-77BFA59995AB}" type="doc">
      <dgm:prSet loTypeId="urn:microsoft.com/office/officeart/2005/8/layout/hList1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094AF4D-0B3A-4C99-BD6E-BDCE1E4FAF4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</a:p>
      </dgm:t>
    </dgm:pt>
    <dgm:pt modelId="{A56FA7BF-6BF0-4AC1-A2D8-DB8DDF9016C3}" type="parTrans" cxnId="{574A219F-29B4-4832-9887-B185370E6A54}">
      <dgm:prSet/>
      <dgm:spPr/>
      <dgm:t>
        <a:bodyPr/>
        <a:lstStyle/>
        <a:p>
          <a:endParaRPr lang="en-US"/>
        </a:p>
      </dgm:t>
    </dgm:pt>
    <dgm:pt modelId="{AD2CD03A-FB16-4778-B388-0E6713F1F251}" type="sibTrans" cxnId="{574A219F-29B4-4832-9887-B185370E6A54}">
      <dgm:prSet/>
      <dgm:spPr/>
      <dgm:t>
        <a:bodyPr/>
        <a:lstStyle/>
        <a:p>
          <a:endParaRPr lang="en-US"/>
        </a:p>
      </dgm:t>
    </dgm:pt>
    <dgm:pt modelId="{8B671806-DC2F-4207-99C6-58A6FB3663E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Scope management plan</a:t>
          </a:r>
        </a:p>
      </dgm:t>
    </dgm:pt>
    <dgm:pt modelId="{4412D633-6D11-4743-B874-D34F053B21DC}" type="parTrans" cxnId="{2FC1607A-7A86-42EB-BB96-C5077494573B}">
      <dgm:prSet/>
      <dgm:spPr/>
      <dgm:t>
        <a:bodyPr/>
        <a:lstStyle/>
        <a:p>
          <a:endParaRPr lang="en-US"/>
        </a:p>
      </dgm:t>
    </dgm:pt>
    <dgm:pt modelId="{1ABE8CC7-87B1-4917-81AD-C299A49BC462}" type="sibTrans" cxnId="{2FC1607A-7A86-42EB-BB96-C5077494573B}">
      <dgm:prSet/>
      <dgm:spPr/>
      <dgm:t>
        <a:bodyPr/>
        <a:lstStyle/>
        <a:p>
          <a:endParaRPr lang="en-US"/>
        </a:p>
      </dgm:t>
    </dgm:pt>
    <dgm:pt modelId="{6A3209E9-A701-490F-AF5D-02CEF087AA7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Requirements Documentation</a:t>
          </a:r>
        </a:p>
      </dgm:t>
    </dgm:pt>
    <dgm:pt modelId="{4CEAEA37-160E-4EE3-85F6-743E8FBE8C06}" type="parTrans" cxnId="{0F0B7867-30E7-4555-9595-D1AFEC03D28C}">
      <dgm:prSet/>
      <dgm:spPr/>
      <dgm:t>
        <a:bodyPr/>
        <a:lstStyle/>
        <a:p>
          <a:endParaRPr lang="en-US"/>
        </a:p>
      </dgm:t>
    </dgm:pt>
    <dgm:pt modelId="{EB0D749D-FE67-430C-BC5E-BC4A7D0A5B9C}" type="sibTrans" cxnId="{0F0B7867-30E7-4555-9595-D1AFEC03D28C}">
      <dgm:prSet/>
      <dgm:spPr/>
      <dgm:t>
        <a:bodyPr/>
        <a:lstStyle/>
        <a:p>
          <a:endParaRPr lang="en-US"/>
        </a:p>
      </dgm:t>
    </dgm:pt>
    <dgm:pt modelId="{4A19EC69-4141-4BC6-BEC3-A9C272F224F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Organizational Process Asset</a:t>
          </a:r>
        </a:p>
      </dgm:t>
    </dgm:pt>
    <dgm:pt modelId="{BA91C8D0-1D14-4A92-8FBD-AC141E178708}" type="parTrans" cxnId="{A8F8C382-5C1D-4002-88E2-D5FD81C08C76}">
      <dgm:prSet/>
      <dgm:spPr/>
      <dgm:t>
        <a:bodyPr/>
        <a:lstStyle/>
        <a:p>
          <a:endParaRPr lang="en-US"/>
        </a:p>
      </dgm:t>
    </dgm:pt>
    <dgm:pt modelId="{02D4AA4A-B09A-4A0E-AB30-7B35E11C9C46}" type="sibTrans" cxnId="{A8F8C382-5C1D-4002-88E2-D5FD81C08C76}">
      <dgm:prSet/>
      <dgm:spPr/>
      <dgm:t>
        <a:bodyPr/>
        <a:lstStyle/>
        <a:p>
          <a:endParaRPr lang="en-US"/>
        </a:p>
      </dgm:t>
    </dgm:pt>
    <dgm:pt modelId="{9AE3B1E6-4394-409B-B4CD-6A40753ACD6B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Project Scope Statement</a:t>
          </a:r>
          <a:endParaRPr lang="en-US" dirty="0">
            <a:solidFill>
              <a:schemeClr val="tx1"/>
            </a:solidFill>
          </a:endParaRPr>
        </a:p>
      </dgm:t>
    </dgm:pt>
    <dgm:pt modelId="{FE9FAE31-B168-4B55-AD36-80655A4B1628}" type="sibTrans" cxnId="{7AA85193-4E69-461A-87E5-1239BA15A1F3}">
      <dgm:prSet/>
      <dgm:spPr/>
      <dgm:t>
        <a:bodyPr/>
        <a:lstStyle/>
        <a:p>
          <a:endParaRPr lang="en-US"/>
        </a:p>
      </dgm:t>
    </dgm:pt>
    <dgm:pt modelId="{0891D578-1306-4FE4-AF1E-A48FC89662A2}" type="parTrans" cxnId="{7AA85193-4E69-461A-87E5-1239BA15A1F3}">
      <dgm:prSet/>
      <dgm:spPr/>
      <dgm:t>
        <a:bodyPr/>
        <a:lstStyle/>
        <a:p>
          <a:endParaRPr lang="en-US"/>
        </a:p>
      </dgm:t>
    </dgm:pt>
    <dgm:pt modelId="{FDA13B24-9339-4798-8BA7-5ACDC8B40489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Enterprise Enveronmental Factors</a:t>
          </a:r>
          <a:endParaRPr lang="en-US" dirty="0">
            <a:solidFill>
              <a:schemeClr val="tx1"/>
            </a:solidFill>
          </a:endParaRPr>
        </a:p>
      </dgm:t>
    </dgm:pt>
    <dgm:pt modelId="{6B33D5C8-CAAF-4F60-94B8-E84BA772729F}" type="parTrans" cxnId="{D66812FD-9E84-42DF-A82D-3EF94CF93851}">
      <dgm:prSet/>
      <dgm:spPr/>
      <dgm:t>
        <a:bodyPr/>
        <a:lstStyle/>
        <a:p>
          <a:endParaRPr lang="en-US"/>
        </a:p>
      </dgm:t>
    </dgm:pt>
    <dgm:pt modelId="{D91C484E-37C9-4A6C-9E96-F8D115F8D41E}" type="sibTrans" cxnId="{D66812FD-9E84-42DF-A82D-3EF94CF93851}">
      <dgm:prSet/>
      <dgm:spPr/>
      <dgm:t>
        <a:bodyPr/>
        <a:lstStyle/>
        <a:p>
          <a:endParaRPr lang="en-US"/>
        </a:p>
      </dgm:t>
    </dgm:pt>
    <dgm:pt modelId="{CE686B2F-7632-402F-869F-C5E0C77785DA}" type="pres">
      <dgm:prSet presAssocID="{8EE04F92-FD28-464D-89AA-77BFA59995AB}" presName="Name0" presStyleCnt="0">
        <dgm:presLayoutVars>
          <dgm:dir/>
          <dgm:animLvl val="lvl"/>
          <dgm:resizeHandles val="exact"/>
        </dgm:presLayoutVars>
      </dgm:prSet>
      <dgm:spPr/>
    </dgm:pt>
    <dgm:pt modelId="{86174F41-D0C2-4218-9B1E-2ED6CCABC460}" type="pres">
      <dgm:prSet presAssocID="{8094AF4D-0B3A-4C99-BD6E-BDCE1E4FAF42}" presName="composite" presStyleCnt="0"/>
      <dgm:spPr/>
    </dgm:pt>
    <dgm:pt modelId="{FED3146A-3D65-409F-A696-E91D4A23E3E4}" type="pres">
      <dgm:prSet presAssocID="{8094AF4D-0B3A-4C99-BD6E-BDCE1E4FAF4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20A498B8-7D52-4524-A10C-F189E5B0B3C1}" type="pres">
      <dgm:prSet presAssocID="{8094AF4D-0B3A-4C99-BD6E-BDCE1E4FAF4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52D9129-557C-46E5-96C4-0695DA253B13}" type="presOf" srcId="{4A19EC69-4141-4BC6-BEC3-A9C272F224FE}" destId="{20A498B8-7D52-4524-A10C-F189E5B0B3C1}" srcOrd="0" destOrd="4" presId="urn:microsoft.com/office/officeart/2005/8/layout/hList1"/>
    <dgm:cxn modelId="{5921082C-D32E-4AC0-9527-99FE0ED46007}" type="presOf" srcId="{6A3209E9-A701-490F-AF5D-02CEF087AA74}" destId="{20A498B8-7D52-4524-A10C-F189E5B0B3C1}" srcOrd="0" destOrd="2" presId="urn:microsoft.com/office/officeart/2005/8/layout/hList1"/>
    <dgm:cxn modelId="{2E771132-666A-4693-87A9-042DD55C73A8}" type="presOf" srcId="{9AE3B1E6-4394-409B-B4CD-6A40753ACD6B}" destId="{20A498B8-7D52-4524-A10C-F189E5B0B3C1}" srcOrd="0" destOrd="1" presId="urn:microsoft.com/office/officeart/2005/8/layout/hList1"/>
    <dgm:cxn modelId="{A8F7365D-9939-44F3-B086-A4269FC71114}" type="presOf" srcId="{8B671806-DC2F-4207-99C6-58A6FB3663E2}" destId="{20A498B8-7D52-4524-A10C-F189E5B0B3C1}" srcOrd="0" destOrd="0" presId="urn:microsoft.com/office/officeart/2005/8/layout/hList1"/>
    <dgm:cxn modelId="{0F0B7867-30E7-4555-9595-D1AFEC03D28C}" srcId="{8094AF4D-0B3A-4C99-BD6E-BDCE1E4FAF42}" destId="{6A3209E9-A701-490F-AF5D-02CEF087AA74}" srcOrd="2" destOrd="0" parTransId="{4CEAEA37-160E-4EE3-85F6-743E8FBE8C06}" sibTransId="{EB0D749D-FE67-430C-BC5E-BC4A7D0A5B9C}"/>
    <dgm:cxn modelId="{2FC1607A-7A86-42EB-BB96-C5077494573B}" srcId="{8094AF4D-0B3A-4C99-BD6E-BDCE1E4FAF42}" destId="{8B671806-DC2F-4207-99C6-58A6FB3663E2}" srcOrd="0" destOrd="0" parTransId="{4412D633-6D11-4743-B874-D34F053B21DC}" sibTransId="{1ABE8CC7-87B1-4917-81AD-C299A49BC462}"/>
    <dgm:cxn modelId="{D7024B7E-A8B1-4708-9E6F-9C001218C4F6}" type="presOf" srcId="{8094AF4D-0B3A-4C99-BD6E-BDCE1E4FAF42}" destId="{FED3146A-3D65-409F-A696-E91D4A23E3E4}" srcOrd="0" destOrd="0" presId="urn:microsoft.com/office/officeart/2005/8/layout/hList1"/>
    <dgm:cxn modelId="{A8F8C382-5C1D-4002-88E2-D5FD81C08C76}" srcId="{8094AF4D-0B3A-4C99-BD6E-BDCE1E4FAF42}" destId="{4A19EC69-4141-4BC6-BEC3-A9C272F224FE}" srcOrd="4" destOrd="0" parTransId="{BA91C8D0-1D14-4A92-8FBD-AC141E178708}" sibTransId="{02D4AA4A-B09A-4A0E-AB30-7B35E11C9C46}"/>
    <dgm:cxn modelId="{5C81B68B-52ED-4A3F-BE82-1910F819F994}" type="presOf" srcId="{FDA13B24-9339-4798-8BA7-5ACDC8B40489}" destId="{20A498B8-7D52-4524-A10C-F189E5B0B3C1}" srcOrd="0" destOrd="3" presId="urn:microsoft.com/office/officeart/2005/8/layout/hList1"/>
    <dgm:cxn modelId="{7AA85193-4E69-461A-87E5-1239BA15A1F3}" srcId="{8094AF4D-0B3A-4C99-BD6E-BDCE1E4FAF42}" destId="{9AE3B1E6-4394-409B-B4CD-6A40753ACD6B}" srcOrd="1" destOrd="0" parTransId="{0891D578-1306-4FE4-AF1E-A48FC89662A2}" sibTransId="{FE9FAE31-B168-4B55-AD36-80655A4B1628}"/>
    <dgm:cxn modelId="{90B2E798-E00E-424D-AB73-CD1696643F49}" type="presOf" srcId="{8EE04F92-FD28-464D-89AA-77BFA59995AB}" destId="{CE686B2F-7632-402F-869F-C5E0C77785DA}" srcOrd="0" destOrd="0" presId="urn:microsoft.com/office/officeart/2005/8/layout/hList1"/>
    <dgm:cxn modelId="{574A219F-29B4-4832-9887-B185370E6A54}" srcId="{8EE04F92-FD28-464D-89AA-77BFA59995AB}" destId="{8094AF4D-0B3A-4C99-BD6E-BDCE1E4FAF42}" srcOrd="0" destOrd="0" parTransId="{A56FA7BF-6BF0-4AC1-A2D8-DB8DDF9016C3}" sibTransId="{AD2CD03A-FB16-4778-B388-0E6713F1F251}"/>
    <dgm:cxn modelId="{D66812FD-9E84-42DF-A82D-3EF94CF93851}" srcId="{8094AF4D-0B3A-4C99-BD6E-BDCE1E4FAF42}" destId="{FDA13B24-9339-4798-8BA7-5ACDC8B40489}" srcOrd="3" destOrd="0" parTransId="{6B33D5C8-CAAF-4F60-94B8-E84BA772729F}" sibTransId="{D91C484E-37C9-4A6C-9E96-F8D115F8D41E}"/>
    <dgm:cxn modelId="{D778625A-8858-47BC-A5AF-FA833C0D35DF}" type="presParOf" srcId="{CE686B2F-7632-402F-869F-C5E0C77785DA}" destId="{86174F41-D0C2-4218-9B1E-2ED6CCABC460}" srcOrd="0" destOrd="0" presId="urn:microsoft.com/office/officeart/2005/8/layout/hList1"/>
    <dgm:cxn modelId="{BEFDB8D8-894C-48B3-8556-E179BCF7F80A}" type="presParOf" srcId="{86174F41-D0C2-4218-9B1E-2ED6CCABC460}" destId="{FED3146A-3D65-409F-A696-E91D4A23E3E4}" srcOrd="0" destOrd="0" presId="urn:microsoft.com/office/officeart/2005/8/layout/hList1"/>
    <dgm:cxn modelId="{07317466-3A6E-4B1B-95E0-EC1E21BBBD8A}" type="presParOf" srcId="{86174F41-D0C2-4218-9B1E-2ED6CCABC460}" destId="{20A498B8-7D52-4524-A10C-F189E5B0B3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4" csCatId="colorful" phldr="1"/>
      <dgm:spPr/>
    </dgm:pt>
    <dgm:pt modelId="{870269B6-4112-4E4F-ABD8-795DDFDD3198}">
      <dgm:prSet phldrT="[Text]" custT="1"/>
      <dgm:spPr>
        <a:xfrm rot="10800000">
          <a:off x="1612781" y="1865"/>
          <a:ext cx="4339282" cy="2079218"/>
        </a:xfrm>
      </dgm:spPr>
      <dgm:t>
        <a:bodyPr/>
        <a:lstStyle/>
        <a:p>
          <a:pPr marL="82550" indent="-82550" algn="l"/>
          <a:r>
            <a:rPr lang="id-ID" sz="2800"/>
            <a:t>Scope Management plan</a:t>
          </a:r>
          <a:endParaRPr lang="en-US" sz="2800" b="1" dirty="0">
            <a:latin typeface="Calibri"/>
            <a:ea typeface="+mn-ea"/>
            <a:cs typeface="+mn-cs"/>
          </a:endParaRPr>
        </a:p>
      </dgm:t>
    </dgm:pt>
    <dgm:pt modelId="{9CF3B767-8600-AA44-91F2-FBC1438A0182}" type="sibTrans" cxnId="{E6D25622-EABD-044C-816E-41F198C2B326}">
      <dgm:prSet/>
      <dgm:spPr/>
      <dgm:t>
        <a:bodyPr/>
        <a:lstStyle/>
        <a:p>
          <a:endParaRPr lang="en-US"/>
        </a:p>
      </dgm:t>
    </dgm:pt>
    <dgm:pt modelId="{A1011F09-7E36-094F-8195-C8FACF5F9B59}" type="parTrans" cxnId="{E6D25622-EABD-044C-816E-41F198C2B326}">
      <dgm:prSet/>
      <dgm:spPr/>
      <dgm:t>
        <a:bodyPr/>
        <a:lstStyle/>
        <a:p>
          <a:endParaRPr lang="en-US"/>
        </a:p>
      </dgm:t>
    </dgm:pt>
    <dgm:pt modelId="{0D685CD2-E736-4263-9218-2DC6DCAAF3DD}">
      <dgm:prSet/>
      <dgm:spPr/>
      <dgm:t>
        <a:bodyPr/>
        <a:lstStyle/>
        <a:p>
          <a:r>
            <a:rPr lang="en-US" dirty="0" err="1"/>
            <a:t>Khususnya</a:t>
          </a:r>
          <a:r>
            <a:rPr lang="en-US" dirty="0"/>
            <a:t> </a:t>
          </a:r>
          <a:r>
            <a:rPr lang="en-US" dirty="0" err="1"/>
            <a:t>tentang</a:t>
          </a:r>
          <a:r>
            <a:rPr lang="en-US" dirty="0"/>
            <a:t> </a:t>
          </a:r>
          <a:r>
            <a:rPr lang="en-US" dirty="0" err="1"/>
            <a:t>bagaimana</a:t>
          </a:r>
          <a:r>
            <a:rPr lang="en-US" dirty="0"/>
            <a:t> </a:t>
          </a:r>
          <a:r>
            <a:rPr lang="en-US" dirty="0" err="1"/>
            <a:t>meng</a:t>
          </a:r>
          <a:r>
            <a:rPr lang="en-US" dirty="0"/>
            <a:t>-create WBS </a:t>
          </a:r>
          <a:r>
            <a:rPr lang="en-US" dirty="0" err="1"/>
            <a:t>dari</a:t>
          </a:r>
          <a:r>
            <a:rPr lang="en-US" dirty="0"/>
            <a:t> Project Scope Statement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bagaimana</a:t>
          </a:r>
          <a:r>
            <a:rPr lang="en-US" dirty="0"/>
            <a:t> WBS </a:t>
          </a:r>
          <a:r>
            <a:rPr lang="en-US" dirty="0" err="1"/>
            <a:t>akan</a:t>
          </a:r>
          <a:r>
            <a:rPr lang="en-US" dirty="0"/>
            <a:t> di-maintain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disetujui</a:t>
          </a:r>
          <a:r>
            <a:rPr lang="en-US" dirty="0"/>
            <a:t>.</a:t>
          </a:r>
        </a:p>
      </dgm:t>
    </dgm:pt>
    <dgm:pt modelId="{D77502E5-899D-4D5F-8B74-710BE269EAF1}" type="parTrans" cxnId="{EBB67D98-4EFC-41AB-894E-EB41C1225AAF}">
      <dgm:prSet/>
      <dgm:spPr/>
      <dgm:t>
        <a:bodyPr/>
        <a:lstStyle/>
        <a:p>
          <a:endParaRPr lang="en-US"/>
        </a:p>
      </dgm:t>
    </dgm:pt>
    <dgm:pt modelId="{C7B1062E-CEEC-4D8F-B403-016C1E23A39C}" type="sibTrans" cxnId="{EBB67D98-4EFC-41AB-894E-EB41C1225AAF}">
      <dgm:prSet/>
      <dgm:spPr/>
      <dgm:t>
        <a:bodyPr/>
        <a:lstStyle/>
        <a:p>
          <a:endParaRPr lang="en-US"/>
        </a:p>
      </dgm:t>
    </dgm:pt>
    <dgm:pt modelId="{8266EC67-11E8-47AE-8BF2-792A97DB4087}">
      <dgm:prSet/>
      <dgm:spPr/>
      <dgm:t>
        <a:bodyPr/>
        <a:lstStyle/>
        <a:p>
          <a:r>
            <a:rPr lang="id-ID"/>
            <a:t>Project Scope Statement</a:t>
          </a:r>
          <a:endParaRPr lang="id-ID" dirty="0"/>
        </a:p>
      </dgm:t>
    </dgm:pt>
    <dgm:pt modelId="{9E79DDBE-9DDB-4F70-B2CB-F208C97A37E1}" type="parTrans" cxnId="{9DC969C6-6F49-469B-AB83-3CD1DE4BE1FA}">
      <dgm:prSet/>
      <dgm:spPr/>
      <dgm:t>
        <a:bodyPr/>
        <a:lstStyle/>
        <a:p>
          <a:endParaRPr lang="en-US"/>
        </a:p>
      </dgm:t>
    </dgm:pt>
    <dgm:pt modelId="{6181B151-1AAB-476B-B5D5-4467D8CCD5B0}" type="sibTrans" cxnId="{9DC969C6-6F49-469B-AB83-3CD1DE4BE1FA}">
      <dgm:prSet/>
      <dgm:spPr/>
      <dgm:t>
        <a:bodyPr/>
        <a:lstStyle/>
        <a:p>
          <a:endParaRPr lang="en-US"/>
        </a:p>
      </dgm:t>
    </dgm:pt>
    <dgm:pt modelId="{1FC8E2F0-6422-43C0-91DB-CA3E75566DE8}">
      <dgm:prSet/>
      <dgm:spPr/>
      <dgm:t>
        <a:bodyPr/>
        <a:lstStyle/>
        <a:p>
          <a:r>
            <a:rPr lang="en-US" dirty="0"/>
            <a:t>Project scope statement </a:t>
          </a:r>
          <a:r>
            <a:rPr lang="en-US" dirty="0" err="1"/>
            <a:t>menjelaskan</a:t>
          </a:r>
          <a:r>
            <a:rPr lang="en-US" dirty="0"/>
            <a:t> </a:t>
          </a:r>
          <a:r>
            <a:rPr lang="en-US" dirty="0" err="1"/>
            <a:t>pekerjaan</a:t>
          </a:r>
          <a:r>
            <a:rPr lang="en-US" dirty="0"/>
            <a:t> yang </a:t>
          </a:r>
          <a:r>
            <a:rPr lang="en-US" dirty="0" err="1"/>
            <a:t>akan</a:t>
          </a:r>
          <a:r>
            <a:rPr lang="en-US" dirty="0"/>
            <a:t> </a:t>
          </a:r>
          <a:r>
            <a:rPr lang="en-US" dirty="0" err="1"/>
            <a:t>dilakukan</a:t>
          </a:r>
          <a:r>
            <a:rPr lang="en-US" dirty="0"/>
            <a:t> </a:t>
          </a:r>
          <a:r>
            <a:rPr lang="en-US" dirty="0" err="1"/>
            <a:t>dan</a:t>
          </a:r>
          <a:r>
            <a:rPr lang="en-US" dirty="0"/>
            <a:t> </a:t>
          </a:r>
          <a:r>
            <a:rPr lang="en-US" dirty="0" err="1"/>
            <a:t>pekerjaan</a:t>
          </a:r>
          <a:r>
            <a:rPr lang="en-US" dirty="0"/>
            <a:t> yang </a:t>
          </a:r>
          <a:r>
            <a:rPr lang="en-US" dirty="0" err="1"/>
            <a:t>tidak</a:t>
          </a:r>
          <a:r>
            <a:rPr lang="en-US" dirty="0"/>
            <a:t> </a:t>
          </a:r>
          <a:r>
            <a:rPr lang="en-US" dirty="0" err="1"/>
            <a:t>perlu</a:t>
          </a:r>
          <a:r>
            <a:rPr lang="en-US" dirty="0"/>
            <a:t> </a:t>
          </a:r>
          <a:r>
            <a:rPr lang="en-US" dirty="0" err="1"/>
            <a:t>dilakukan</a:t>
          </a:r>
          <a:r>
            <a:rPr lang="en-US" dirty="0"/>
            <a:t>, </a:t>
          </a:r>
          <a:r>
            <a:rPr lang="en-US" dirty="0" err="1"/>
            <a:t>serta</a:t>
          </a:r>
          <a:r>
            <a:rPr lang="en-US" dirty="0"/>
            <a:t> </a:t>
          </a:r>
          <a:r>
            <a:rPr lang="en-US" dirty="0" err="1"/>
            <a:t>memberikan</a:t>
          </a:r>
          <a:r>
            <a:rPr lang="en-US" dirty="0"/>
            <a:t> </a:t>
          </a:r>
          <a:r>
            <a:rPr lang="en-US" dirty="0" err="1"/>
            <a:t>gambaran</a:t>
          </a:r>
          <a:r>
            <a:rPr lang="en-US" dirty="0"/>
            <a:t> </a:t>
          </a:r>
          <a:r>
            <a:rPr lang="en-US" dirty="0" err="1"/>
            <a:t>batasan</a:t>
          </a:r>
          <a:r>
            <a:rPr lang="en-US" dirty="0"/>
            <a:t>  internal </a:t>
          </a:r>
          <a:r>
            <a:rPr lang="en-US" dirty="0" err="1"/>
            <a:t>atau</a:t>
          </a:r>
          <a:r>
            <a:rPr lang="en-US" dirty="0"/>
            <a:t> </a:t>
          </a:r>
          <a:r>
            <a:rPr lang="en-US" dirty="0" err="1"/>
            <a:t>eksternal</a:t>
          </a:r>
          <a:r>
            <a:rPr lang="en-US" dirty="0"/>
            <a:t> </a:t>
          </a:r>
          <a:r>
            <a:rPr lang="en-US" dirty="0" err="1"/>
            <a:t>tertentu</a:t>
          </a:r>
          <a:r>
            <a:rPr lang="en-US" dirty="0"/>
            <a:t> </a:t>
          </a:r>
          <a:r>
            <a:rPr lang="en-US" dirty="0" err="1"/>
            <a:t>atau</a:t>
          </a:r>
          <a:r>
            <a:rPr lang="en-US" dirty="0"/>
            <a:t> </a:t>
          </a:r>
          <a:r>
            <a:rPr lang="en-US" dirty="0" err="1"/>
            <a:t>keterbatasan</a:t>
          </a:r>
          <a:r>
            <a:rPr lang="en-US" dirty="0"/>
            <a:t> yang </a:t>
          </a:r>
          <a:r>
            <a:rPr lang="en-US" dirty="0" err="1"/>
            <a:t>mungkin</a:t>
          </a:r>
          <a:r>
            <a:rPr lang="en-US" dirty="0"/>
            <a:t> </a:t>
          </a:r>
          <a:r>
            <a:rPr lang="en-US" dirty="0" err="1"/>
            <a:t>mempengaruhi</a:t>
          </a:r>
          <a:r>
            <a:rPr lang="en-US" dirty="0"/>
            <a:t> </a:t>
          </a:r>
          <a:r>
            <a:rPr lang="en-US" dirty="0" err="1"/>
            <a:t>pelaksanaan</a:t>
          </a:r>
          <a:r>
            <a:rPr lang="en-US" dirty="0"/>
            <a:t> </a:t>
          </a:r>
          <a:r>
            <a:rPr lang="en-US" dirty="0" err="1"/>
            <a:t>proyek</a:t>
          </a:r>
          <a:r>
            <a:rPr lang="en-US" dirty="0"/>
            <a:t>.</a:t>
          </a:r>
          <a:endParaRPr lang="id-ID" dirty="0"/>
        </a:p>
      </dgm:t>
    </dgm:pt>
    <dgm:pt modelId="{2678B4B3-114B-4EF2-91F3-5EC9329B308D}" type="parTrans" cxnId="{475C2A55-6B64-4367-90D7-87C128F00C1B}">
      <dgm:prSet/>
      <dgm:spPr/>
      <dgm:t>
        <a:bodyPr/>
        <a:lstStyle/>
        <a:p>
          <a:endParaRPr lang="en-US"/>
        </a:p>
      </dgm:t>
    </dgm:pt>
    <dgm:pt modelId="{0EC99C14-887D-4A23-A97F-4E969D814F5D}" type="sibTrans" cxnId="{475C2A55-6B64-4367-90D7-87C128F00C1B}">
      <dgm:prSet/>
      <dgm:spPr/>
      <dgm:t>
        <a:bodyPr/>
        <a:lstStyle/>
        <a:p>
          <a:endParaRPr lang="en-US"/>
        </a:p>
      </dgm:t>
    </dgm:pt>
    <dgm:pt modelId="{0BAD359D-8510-4251-8996-B84437304CA7}">
      <dgm:prSet/>
      <dgm:spPr/>
      <dgm:t>
        <a:bodyPr/>
        <a:lstStyle/>
        <a:p>
          <a:r>
            <a:rPr lang="id-ID"/>
            <a:t>Requirement Documentation</a:t>
          </a:r>
          <a:endParaRPr lang="id-ID" dirty="0"/>
        </a:p>
      </dgm:t>
    </dgm:pt>
    <dgm:pt modelId="{CEB33951-D564-4043-9B2B-FB8C702591A7}" type="parTrans" cxnId="{8AC52F3F-ED62-4421-8210-789829086294}">
      <dgm:prSet/>
      <dgm:spPr/>
      <dgm:t>
        <a:bodyPr/>
        <a:lstStyle/>
        <a:p>
          <a:endParaRPr lang="en-US"/>
        </a:p>
      </dgm:t>
    </dgm:pt>
    <dgm:pt modelId="{CF7E9E72-F451-4587-9031-433E278B7BF4}" type="sibTrans" cxnId="{8AC52F3F-ED62-4421-8210-789829086294}">
      <dgm:prSet/>
      <dgm:spPr/>
      <dgm:t>
        <a:bodyPr/>
        <a:lstStyle/>
        <a:p>
          <a:endParaRPr lang="en-US"/>
        </a:p>
      </dgm:t>
    </dgm:pt>
    <dgm:pt modelId="{F6216C79-F6D0-4B4D-BB83-060D59DECF09}">
      <dgm:prSet/>
      <dgm:spPr/>
      <dgm:t>
        <a:bodyPr/>
        <a:lstStyle/>
        <a:p>
          <a:r>
            <a:rPr lang="en-US"/>
            <a:t>Mendeskripsikan apa saja syarat yang dapat memenuhi kebutuhan bisnis untuk proyek tersebut. Persyaratan harus jelas (terukur dan dapat diuji), dapat dilacak, lengkap, konsisten dan diterima oleh para stakeholder.</a:t>
          </a:r>
          <a:endParaRPr lang="id-ID" dirty="0"/>
        </a:p>
      </dgm:t>
    </dgm:pt>
    <dgm:pt modelId="{52D1026E-F98B-4CD7-89F8-8454543A2968}" type="parTrans" cxnId="{4DE9A191-4B40-490E-8DE4-54817B46C1AE}">
      <dgm:prSet/>
      <dgm:spPr/>
      <dgm:t>
        <a:bodyPr/>
        <a:lstStyle/>
        <a:p>
          <a:endParaRPr lang="en-US"/>
        </a:p>
      </dgm:t>
    </dgm:pt>
    <dgm:pt modelId="{DB138389-1146-460D-ABD8-41CA3331C82B}" type="sibTrans" cxnId="{4DE9A191-4B40-490E-8DE4-54817B46C1AE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CA5515A7-FA4D-4B85-9DD9-17359CF050D2}" type="pres">
      <dgm:prSet presAssocID="{870269B6-4112-4E4F-ABD8-795DDFDD3198}" presName="parentText" presStyleLbl="node1" presStyleIdx="0" presStyleCnt="3" custLinFactNeighborX="-5547" custLinFactNeighborY="-95067">
        <dgm:presLayoutVars>
          <dgm:chMax val="0"/>
          <dgm:bulletEnabled val="1"/>
        </dgm:presLayoutVars>
      </dgm:prSet>
      <dgm:spPr/>
    </dgm:pt>
    <dgm:pt modelId="{44DBF284-EFB8-48CB-AA9A-57838DF88D90}" type="pres">
      <dgm:prSet presAssocID="{870269B6-4112-4E4F-ABD8-795DDFDD3198}" presName="childText" presStyleLbl="revTx" presStyleIdx="0" presStyleCnt="3">
        <dgm:presLayoutVars>
          <dgm:bulletEnabled val="1"/>
        </dgm:presLayoutVars>
      </dgm:prSet>
      <dgm:spPr/>
    </dgm:pt>
    <dgm:pt modelId="{D90D712F-C9A5-4DD1-B70D-85D8F2AAED4A}" type="pres">
      <dgm:prSet presAssocID="{8266EC67-11E8-47AE-8BF2-792A97DB408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AEB0ACF-7242-4141-9DC1-3B074F4C5AD0}" type="pres">
      <dgm:prSet presAssocID="{8266EC67-11E8-47AE-8BF2-792A97DB4087}" presName="childText" presStyleLbl="revTx" presStyleIdx="1" presStyleCnt="3">
        <dgm:presLayoutVars>
          <dgm:bulletEnabled val="1"/>
        </dgm:presLayoutVars>
      </dgm:prSet>
      <dgm:spPr/>
    </dgm:pt>
    <dgm:pt modelId="{BD2ABFA8-C371-4350-9B41-C4C9F97992C0}" type="pres">
      <dgm:prSet presAssocID="{0BAD359D-8510-4251-8996-B84437304CA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485F1AD-2024-4F35-9673-956CC56F8024}" type="pres">
      <dgm:prSet presAssocID="{0BAD359D-8510-4251-8996-B84437304CA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F4FEB1A-8307-42EF-8D39-0FF2C92C95F8}" type="presOf" srcId="{F6216C79-F6D0-4B4D-BB83-060D59DECF09}" destId="{D485F1AD-2024-4F35-9673-956CC56F8024}" srcOrd="0" destOrd="0" presId="urn:microsoft.com/office/officeart/2005/8/layout/vList2"/>
    <dgm:cxn modelId="{E6D25622-EABD-044C-816E-41F198C2B326}" srcId="{7BE175C2-43D5-BF47-B71D-4EF4D2107E03}" destId="{870269B6-4112-4E4F-ABD8-795DDFDD3198}" srcOrd="0" destOrd="0" parTransId="{A1011F09-7E36-094F-8195-C8FACF5F9B59}" sibTransId="{9CF3B767-8600-AA44-91F2-FBC1438A0182}"/>
    <dgm:cxn modelId="{15478439-F28F-4E7E-B9F9-E101720F4498}" type="presOf" srcId="{7BE175C2-43D5-BF47-B71D-4EF4D2107E03}" destId="{224CF469-C495-45B8-9E4A-119EC6AA03FC}" srcOrd="0" destOrd="0" presId="urn:microsoft.com/office/officeart/2005/8/layout/vList2"/>
    <dgm:cxn modelId="{8AC52F3F-ED62-4421-8210-789829086294}" srcId="{7BE175C2-43D5-BF47-B71D-4EF4D2107E03}" destId="{0BAD359D-8510-4251-8996-B84437304CA7}" srcOrd="2" destOrd="0" parTransId="{CEB33951-D564-4043-9B2B-FB8C702591A7}" sibTransId="{CF7E9E72-F451-4587-9031-433E278B7BF4}"/>
    <dgm:cxn modelId="{EF27B84A-E31F-4E0E-9BBF-7C9D189CA85B}" type="presOf" srcId="{0D685CD2-E736-4263-9218-2DC6DCAAF3DD}" destId="{44DBF284-EFB8-48CB-AA9A-57838DF88D90}" srcOrd="0" destOrd="0" presId="urn:microsoft.com/office/officeart/2005/8/layout/vList2"/>
    <dgm:cxn modelId="{475C2A55-6B64-4367-90D7-87C128F00C1B}" srcId="{8266EC67-11E8-47AE-8BF2-792A97DB4087}" destId="{1FC8E2F0-6422-43C0-91DB-CA3E75566DE8}" srcOrd="0" destOrd="0" parTransId="{2678B4B3-114B-4EF2-91F3-5EC9329B308D}" sibTransId="{0EC99C14-887D-4A23-A97F-4E969D814F5D}"/>
    <dgm:cxn modelId="{41D41481-FA83-4C55-BE81-4C846FE1874B}" type="presOf" srcId="{8266EC67-11E8-47AE-8BF2-792A97DB4087}" destId="{D90D712F-C9A5-4DD1-B70D-85D8F2AAED4A}" srcOrd="0" destOrd="0" presId="urn:microsoft.com/office/officeart/2005/8/layout/vList2"/>
    <dgm:cxn modelId="{7A636087-AC41-41A2-89E4-276A845873E2}" type="presOf" srcId="{1FC8E2F0-6422-43C0-91DB-CA3E75566DE8}" destId="{CAEB0ACF-7242-4141-9DC1-3B074F4C5AD0}" srcOrd="0" destOrd="0" presId="urn:microsoft.com/office/officeart/2005/8/layout/vList2"/>
    <dgm:cxn modelId="{4DE9A191-4B40-490E-8DE4-54817B46C1AE}" srcId="{0BAD359D-8510-4251-8996-B84437304CA7}" destId="{F6216C79-F6D0-4B4D-BB83-060D59DECF09}" srcOrd="0" destOrd="0" parTransId="{52D1026E-F98B-4CD7-89F8-8454543A2968}" sibTransId="{DB138389-1146-460D-ABD8-41CA3331C82B}"/>
    <dgm:cxn modelId="{EBB67D98-4EFC-41AB-894E-EB41C1225AAF}" srcId="{870269B6-4112-4E4F-ABD8-795DDFDD3198}" destId="{0D685CD2-E736-4263-9218-2DC6DCAAF3DD}" srcOrd="0" destOrd="0" parTransId="{D77502E5-899D-4D5F-8B74-710BE269EAF1}" sibTransId="{C7B1062E-CEEC-4D8F-B403-016C1E23A39C}"/>
    <dgm:cxn modelId="{9DC969C6-6F49-469B-AB83-3CD1DE4BE1FA}" srcId="{7BE175C2-43D5-BF47-B71D-4EF4D2107E03}" destId="{8266EC67-11E8-47AE-8BF2-792A97DB4087}" srcOrd="1" destOrd="0" parTransId="{9E79DDBE-9DDB-4F70-B2CB-F208C97A37E1}" sibTransId="{6181B151-1AAB-476B-B5D5-4467D8CCD5B0}"/>
    <dgm:cxn modelId="{83C187F8-196E-41A0-B2A0-21F9A16D8FAF}" type="presOf" srcId="{0BAD359D-8510-4251-8996-B84437304CA7}" destId="{BD2ABFA8-C371-4350-9B41-C4C9F97992C0}" srcOrd="0" destOrd="0" presId="urn:microsoft.com/office/officeart/2005/8/layout/vList2"/>
    <dgm:cxn modelId="{587DADF9-BD25-4994-8227-9458BDD22C6D}" type="presOf" srcId="{870269B6-4112-4E4F-ABD8-795DDFDD3198}" destId="{CA5515A7-FA4D-4B85-9DD9-17359CF050D2}" srcOrd="0" destOrd="0" presId="urn:microsoft.com/office/officeart/2005/8/layout/vList2"/>
    <dgm:cxn modelId="{B85E675F-4F89-4DC1-8151-3FD5F6925592}" type="presParOf" srcId="{224CF469-C495-45B8-9E4A-119EC6AA03FC}" destId="{CA5515A7-FA4D-4B85-9DD9-17359CF050D2}" srcOrd="0" destOrd="0" presId="urn:microsoft.com/office/officeart/2005/8/layout/vList2"/>
    <dgm:cxn modelId="{269EA39F-DBAE-4678-9512-5FA941D0AB56}" type="presParOf" srcId="{224CF469-C495-45B8-9E4A-119EC6AA03FC}" destId="{44DBF284-EFB8-48CB-AA9A-57838DF88D90}" srcOrd="1" destOrd="0" presId="urn:microsoft.com/office/officeart/2005/8/layout/vList2"/>
    <dgm:cxn modelId="{35A9CA99-5FDB-47F5-AA7C-F1FFE81A4946}" type="presParOf" srcId="{224CF469-C495-45B8-9E4A-119EC6AA03FC}" destId="{D90D712F-C9A5-4DD1-B70D-85D8F2AAED4A}" srcOrd="2" destOrd="0" presId="urn:microsoft.com/office/officeart/2005/8/layout/vList2"/>
    <dgm:cxn modelId="{F56F168F-3E54-453F-8FA0-40673F312E01}" type="presParOf" srcId="{224CF469-C495-45B8-9E4A-119EC6AA03FC}" destId="{CAEB0ACF-7242-4141-9DC1-3B074F4C5AD0}" srcOrd="3" destOrd="0" presId="urn:microsoft.com/office/officeart/2005/8/layout/vList2"/>
    <dgm:cxn modelId="{8E841D2D-B6F0-44BC-9292-5A53B123D33A}" type="presParOf" srcId="{224CF469-C495-45B8-9E4A-119EC6AA03FC}" destId="{BD2ABFA8-C371-4350-9B41-C4C9F97992C0}" srcOrd="4" destOrd="0" presId="urn:microsoft.com/office/officeart/2005/8/layout/vList2"/>
    <dgm:cxn modelId="{A77B28EA-99DC-4E95-878B-E527C329DE0D}" type="presParOf" srcId="{224CF469-C495-45B8-9E4A-119EC6AA03FC}" destId="{D485F1AD-2024-4F35-9673-956CC56F80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EE04F92-FD28-464D-89AA-77BFA59995AB}" type="doc">
      <dgm:prSet loTypeId="urn:microsoft.com/office/officeart/2005/8/layout/hList1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094AF4D-0B3A-4C99-BD6E-BDCE1E4FAF4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</a:p>
      </dgm:t>
    </dgm:pt>
    <dgm:pt modelId="{A56FA7BF-6BF0-4AC1-A2D8-DB8DDF9016C3}" type="parTrans" cxnId="{574A219F-29B4-4832-9887-B185370E6A54}">
      <dgm:prSet/>
      <dgm:spPr/>
      <dgm:t>
        <a:bodyPr/>
        <a:lstStyle/>
        <a:p>
          <a:endParaRPr lang="en-US"/>
        </a:p>
      </dgm:t>
    </dgm:pt>
    <dgm:pt modelId="{AD2CD03A-FB16-4778-B388-0E6713F1F251}" type="sibTrans" cxnId="{574A219F-29B4-4832-9887-B185370E6A54}">
      <dgm:prSet/>
      <dgm:spPr/>
      <dgm:t>
        <a:bodyPr/>
        <a:lstStyle/>
        <a:p>
          <a:endParaRPr lang="en-US"/>
        </a:p>
      </dgm:t>
    </dgm:pt>
    <dgm:pt modelId="{8B671806-DC2F-4207-99C6-58A6FB3663E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Scope management plan</a:t>
          </a:r>
        </a:p>
      </dgm:t>
    </dgm:pt>
    <dgm:pt modelId="{4412D633-6D11-4743-B874-D34F053B21DC}" type="parTrans" cxnId="{2FC1607A-7A86-42EB-BB96-C5077494573B}">
      <dgm:prSet/>
      <dgm:spPr/>
      <dgm:t>
        <a:bodyPr/>
        <a:lstStyle/>
        <a:p>
          <a:endParaRPr lang="en-US"/>
        </a:p>
      </dgm:t>
    </dgm:pt>
    <dgm:pt modelId="{1ABE8CC7-87B1-4917-81AD-C299A49BC462}" type="sibTrans" cxnId="{2FC1607A-7A86-42EB-BB96-C5077494573B}">
      <dgm:prSet/>
      <dgm:spPr/>
      <dgm:t>
        <a:bodyPr/>
        <a:lstStyle/>
        <a:p>
          <a:endParaRPr lang="en-US"/>
        </a:p>
      </dgm:t>
    </dgm:pt>
    <dgm:pt modelId="{6A3209E9-A701-490F-AF5D-02CEF087AA7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Requirements Documentation</a:t>
          </a:r>
        </a:p>
      </dgm:t>
    </dgm:pt>
    <dgm:pt modelId="{4CEAEA37-160E-4EE3-85F6-743E8FBE8C06}" type="parTrans" cxnId="{0F0B7867-30E7-4555-9595-D1AFEC03D28C}">
      <dgm:prSet/>
      <dgm:spPr/>
      <dgm:t>
        <a:bodyPr/>
        <a:lstStyle/>
        <a:p>
          <a:endParaRPr lang="en-US"/>
        </a:p>
      </dgm:t>
    </dgm:pt>
    <dgm:pt modelId="{EB0D749D-FE67-430C-BC5E-BC4A7D0A5B9C}" type="sibTrans" cxnId="{0F0B7867-30E7-4555-9595-D1AFEC03D28C}">
      <dgm:prSet/>
      <dgm:spPr/>
      <dgm:t>
        <a:bodyPr/>
        <a:lstStyle/>
        <a:p>
          <a:endParaRPr lang="en-US"/>
        </a:p>
      </dgm:t>
    </dgm:pt>
    <dgm:pt modelId="{4A19EC69-4141-4BC6-BEC3-A9C272F224F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Organizational Process Asset</a:t>
          </a:r>
        </a:p>
      </dgm:t>
    </dgm:pt>
    <dgm:pt modelId="{BA91C8D0-1D14-4A92-8FBD-AC141E178708}" type="parTrans" cxnId="{A8F8C382-5C1D-4002-88E2-D5FD81C08C76}">
      <dgm:prSet/>
      <dgm:spPr/>
      <dgm:t>
        <a:bodyPr/>
        <a:lstStyle/>
        <a:p>
          <a:endParaRPr lang="en-US"/>
        </a:p>
      </dgm:t>
    </dgm:pt>
    <dgm:pt modelId="{02D4AA4A-B09A-4A0E-AB30-7B35E11C9C46}" type="sibTrans" cxnId="{A8F8C382-5C1D-4002-88E2-D5FD81C08C76}">
      <dgm:prSet/>
      <dgm:spPr/>
      <dgm:t>
        <a:bodyPr/>
        <a:lstStyle/>
        <a:p>
          <a:endParaRPr lang="en-US"/>
        </a:p>
      </dgm:t>
    </dgm:pt>
    <dgm:pt modelId="{9AE3B1E6-4394-409B-B4CD-6A40753ACD6B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Project Scope Statement</a:t>
          </a:r>
          <a:endParaRPr lang="en-US" dirty="0">
            <a:solidFill>
              <a:schemeClr val="tx1"/>
            </a:solidFill>
          </a:endParaRPr>
        </a:p>
      </dgm:t>
    </dgm:pt>
    <dgm:pt modelId="{FE9FAE31-B168-4B55-AD36-80655A4B1628}" type="sibTrans" cxnId="{7AA85193-4E69-461A-87E5-1239BA15A1F3}">
      <dgm:prSet/>
      <dgm:spPr/>
      <dgm:t>
        <a:bodyPr/>
        <a:lstStyle/>
        <a:p>
          <a:endParaRPr lang="en-US"/>
        </a:p>
      </dgm:t>
    </dgm:pt>
    <dgm:pt modelId="{0891D578-1306-4FE4-AF1E-A48FC89662A2}" type="parTrans" cxnId="{7AA85193-4E69-461A-87E5-1239BA15A1F3}">
      <dgm:prSet/>
      <dgm:spPr/>
      <dgm:t>
        <a:bodyPr/>
        <a:lstStyle/>
        <a:p>
          <a:endParaRPr lang="en-US"/>
        </a:p>
      </dgm:t>
    </dgm:pt>
    <dgm:pt modelId="{FDA13B24-9339-4798-8BA7-5ACDC8B40489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Enterprise Enveronmental Factors</a:t>
          </a:r>
          <a:endParaRPr lang="en-US" dirty="0">
            <a:solidFill>
              <a:schemeClr val="tx1"/>
            </a:solidFill>
          </a:endParaRPr>
        </a:p>
      </dgm:t>
    </dgm:pt>
    <dgm:pt modelId="{6B33D5C8-CAAF-4F60-94B8-E84BA772729F}" type="parTrans" cxnId="{D66812FD-9E84-42DF-A82D-3EF94CF93851}">
      <dgm:prSet/>
      <dgm:spPr/>
      <dgm:t>
        <a:bodyPr/>
        <a:lstStyle/>
        <a:p>
          <a:endParaRPr lang="en-US"/>
        </a:p>
      </dgm:t>
    </dgm:pt>
    <dgm:pt modelId="{D91C484E-37C9-4A6C-9E96-F8D115F8D41E}" type="sibTrans" cxnId="{D66812FD-9E84-42DF-A82D-3EF94CF93851}">
      <dgm:prSet/>
      <dgm:spPr/>
      <dgm:t>
        <a:bodyPr/>
        <a:lstStyle/>
        <a:p>
          <a:endParaRPr lang="en-US"/>
        </a:p>
      </dgm:t>
    </dgm:pt>
    <dgm:pt modelId="{CE686B2F-7632-402F-869F-C5E0C77785DA}" type="pres">
      <dgm:prSet presAssocID="{8EE04F92-FD28-464D-89AA-77BFA59995AB}" presName="Name0" presStyleCnt="0">
        <dgm:presLayoutVars>
          <dgm:dir/>
          <dgm:animLvl val="lvl"/>
          <dgm:resizeHandles val="exact"/>
        </dgm:presLayoutVars>
      </dgm:prSet>
      <dgm:spPr/>
    </dgm:pt>
    <dgm:pt modelId="{86174F41-D0C2-4218-9B1E-2ED6CCABC460}" type="pres">
      <dgm:prSet presAssocID="{8094AF4D-0B3A-4C99-BD6E-BDCE1E4FAF42}" presName="composite" presStyleCnt="0"/>
      <dgm:spPr/>
    </dgm:pt>
    <dgm:pt modelId="{FED3146A-3D65-409F-A696-E91D4A23E3E4}" type="pres">
      <dgm:prSet presAssocID="{8094AF4D-0B3A-4C99-BD6E-BDCE1E4FAF4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20A498B8-7D52-4524-A10C-F189E5B0B3C1}" type="pres">
      <dgm:prSet presAssocID="{8094AF4D-0B3A-4C99-BD6E-BDCE1E4FAF4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1897AA0B-0573-4471-8AC4-B4E49980F86F}" type="presOf" srcId="{9AE3B1E6-4394-409B-B4CD-6A40753ACD6B}" destId="{20A498B8-7D52-4524-A10C-F189E5B0B3C1}" srcOrd="0" destOrd="1" presId="urn:microsoft.com/office/officeart/2005/8/layout/hList1"/>
    <dgm:cxn modelId="{DE68CE18-A828-40CB-8F07-BFA01C6F761D}" type="presOf" srcId="{6A3209E9-A701-490F-AF5D-02CEF087AA74}" destId="{20A498B8-7D52-4524-A10C-F189E5B0B3C1}" srcOrd="0" destOrd="2" presId="urn:microsoft.com/office/officeart/2005/8/layout/hList1"/>
    <dgm:cxn modelId="{0F0B7867-30E7-4555-9595-D1AFEC03D28C}" srcId="{8094AF4D-0B3A-4C99-BD6E-BDCE1E4FAF42}" destId="{6A3209E9-A701-490F-AF5D-02CEF087AA74}" srcOrd="2" destOrd="0" parTransId="{4CEAEA37-160E-4EE3-85F6-743E8FBE8C06}" sibTransId="{EB0D749D-FE67-430C-BC5E-BC4A7D0A5B9C}"/>
    <dgm:cxn modelId="{0F596671-5C73-4F0B-A488-1E51E213B006}" type="presOf" srcId="{8B671806-DC2F-4207-99C6-58A6FB3663E2}" destId="{20A498B8-7D52-4524-A10C-F189E5B0B3C1}" srcOrd="0" destOrd="0" presId="urn:microsoft.com/office/officeart/2005/8/layout/hList1"/>
    <dgm:cxn modelId="{2FC1607A-7A86-42EB-BB96-C5077494573B}" srcId="{8094AF4D-0B3A-4C99-BD6E-BDCE1E4FAF42}" destId="{8B671806-DC2F-4207-99C6-58A6FB3663E2}" srcOrd="0" destOrd="0" parTransId="{4412D633-6D11-4743-B874-D34F053B21DC}" sibTransId="{1ABE8CC7-87B1-4917-81AD-C299A49BC462}"/>
    <dgm:cxn modelId="{A8F8C382-5C1D-4002-88E2-D5FD81C08C76}" srcId="{8094AF4D-0B3A-4C99-BD6E-BDCE1E4FAF42}" destId="{4A19EC69-4141-4BC6-BEC3-A9C272F224FE}" srcOrd="4" destOrd="0" parTransId="{BA91C8D0-1D14-4A92-8FBD-AC141E178708}" sibTransId="{02D4AA4A-B09A-4A0E-AB30-7B35E11C9C46}"/>
    <dgm:cxn modelId="{27A8FC82-57B7-4146-8616-77C045F95AA5}" type="presOf" srcId="{8094AF4D-0B3A-4C99-BD6E-BDCE1E4FAF42}" destId="{FED3146A-3D65-409F-A696-E91D4A23E3E4}" srcOrd="0" destOrd="0" presId="urn:microsoft.com/office/officeart/2005/8/layout/hList1"/>
    <dgm:cxn modelId="{9CFD8C89-5EA6-4CC2-B3EC-6B1B46C1A4DD}" type="presOf" srcId="{4A19EC69-4141-4BC6-BEC3-A9C272F224FE}" destId="{20A498B8-7D52-4524-A10C-F189E5B0B3C1}" srcOrd="0" destOrd="4" presId="urn:microsoft.com/office/officeart/2005/8/layout/hList1"/>
    <dgm:cxn modelId="{7AA85193-4E69-461A-87E5-1239BA15A1F3}" srcId="{8094AF4D-0B3A-4C99-BD6E-BDCE1E4FAF42}" destId="{9AE3B1E6-4394-409B-B4CD-6A40753ACD6B}" srcOrd="1" destOrd="0" parTransId="{0891D578-1306-4FE4-AF1E-A48FC89662A2}" sibTransId="{FE9FAE31-B168-4B55-AD36-80655A4B1628}"/>
    <dgm:cxn modelId="{6BA4349A-0A7D-4111-B29F-B3F357F1EE10}" type="presOf" srcId="{8EE04F92-FD28-464D-89AA-77BFA59995AB}" destId="{CE686B2F-7632-402F-869F-C5E0C77785DA}" srcOrd="0" destOrd="0" presId="urn:microsoft.com/office/officeart/2005/8/layout/hList1"/>
    <dgm:cxn modelId="{11414B9E-FE3D-497A-A2F8-63B2E6708385}" type="presOf" srcId="{FDA13B24-9339-4798-8BA7-5ACDC8B40489}" destId="{20A498B8-7D52-4524-A10C-F189E5B0B3C1}" srcOrd="0" destOrd="3" presId="urn:microsoft.com/office/officeart/2005/8/layout/hList1"/>
    <dgm:cxn modelId="{574A219F-29B4-4832-9887-B185370E6A54}" srcId="{8EE04F92-FD28-464D-89AA-77BFA59995AB}" destId="{8094AF4D-0B3A-4C99-BD6E-BDCE1E4FAF42}" srcOrd="0" destOrd="0" parTransId="{A56FA7BF-6BF0-4AC1-A2D8-DB8DDF9016C3}" sibTransId="{AD2CD03A-FB16-4778-B388-0E6713F1F251}"/>
    <dgm:cxn modelId="{D66812FD-9E84-42DF-A82D-3EF94CF93851}" srcId="{8094AF4D-0B3A-4C99-BD6E-BDCE1E4FAF42}" destId="{FDA13B24-9339-4798-8BA7-5ACDC8B40489}" srcOrd="3" destOrd="0" parTransId="{6B33D5C8-CAAF-4F60-94B8-E84BA772729F}" sibTransId="{D91C484E-37C9-4A6C-9E96-F8D115F8D41E}"/>
    <dgm:cxn modelId="{D688174C-83C9-4809-893D-EE9B7934E64A}" type="presParOf" srcId="{CE686B2F-7632-402F-869F-C5E0C77785DA}" destId="{86174F41-D0C2-4218-9B1E-2ED6CCABC460}" srcOrd="0" destOrd="0" presId="urn:microsoft.com/office/officeart/2005/8/layout/hList1"/>
    <dgm:cxn modelId="{58D28A83-134C-429A-AE06-A48491BD80D0}" type="presParOf" srcId="{86174F41-D0C2-4218-9B1E-2ED6CCABC460}" destId="{FED3146A-3D65-409F-A696-E91D4A23E3E4}" srcOrd="0" destOrd="0" presId="urn:microsoft.com/office/officeart/2005/8/layout/hList1"/>
    <dgm:cxn modelId="{66FAD114-A5DE-42AD-BE98-CB6DCCB7ADCD}" type="presParOf" srcId="{86174F41-D0C2-4218-9B1E-2ED6CCABC460}" destId="{20A498B8-7D52-4524-A10C-F189E5B0B3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</dgm:pt>
    <dgm:pt modelId="{870269B6-4112-4E4F-ABD8-795DDFDD3198}">
      <dgm:prSet phldrT="[Text]" custT="1"/>
      <dgm:spPr>
        <a:xfrm rot="10800000">
          <a:off x="1612781" y="1865"/>
          <a:ext cx="4339282" cy="2079218"/>
        </a:xfrm>
      </dgm:spPr>
      <dgm:t>
        <a:bodyPr/>
        <a:lstStyle/>
        <a:p>
          <a:pPr marL="82550" indent="-82550" algn="l"/>
          <a:r>
            <a:rPr lang="id-ID" sz="2800">
              <a:solidFill>
                <a:schemeClr val="tx1"/>
              </a:solidFill>
            </a:rPr>
            <a:t>Enterprise Enveronmental Factors</a:t>
          </a:r>
          <a:endParaRPr lang="en-US" sz="2800" b="1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9CF3B767-8600-AA44-91F2-FBC1438A0182}" type="sibTrans" cxnId="{E6D25622-EABD-044C-816E-41F198C2B326}">
      <dgm:prSet/>
      <dgm:spPr/>
      <dgm:t>
        <a:bodyPr/>
        <a:lstStyle/>
        <a:p>
          <a:endParaRPr lang="en-US"/>
        </a:p>
      </dgm:t>
    </dgm:pt>
    <dgm:pt modelId="{A1011F09-7E36-094F-8195-C8FACF5F9B59}" type="parTrans" cxnId="{E6D25622-EABD-044C-816E-41F198C2B326}">
      <dgm:prSet/>
      <dgm:spPr/>
      <dgm:t>
        <a:bodyPr/>
        <a:lstStyle/>
        <a:p>
          <a:endParaRPr lang="en-US"/>
        </a:p>
      </dgm:t>
    </dgm:pt>
    <dgm:pt modelId="{6F9BED98-BBCB-4412-AF4F-95AB24CFB5B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Enterprise Environmental Factors </a:t>
          </a:r>
          <a:r>
            <a:rPr lang="en-US" dirty="0" err="1">
              <a:solidFill>
                <a:schemeClr val="tx1"/>
              </a:solidFill>
            </a:rPr>
            <a:t>relevan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dengan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sifat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proyek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dapat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berfungsi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sebagai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sumber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referensi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eksternal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pembuatan</a:t>
          </a:r>
          <a:r>
            <a:rPr lang="en-US" dirty="0">
              <a:solidFill>
                <a:schemeClr val="tx1"/>
              </a:solidFill>
            </a:rPr>
            <a:t> WBS.</a:t>
          </a:r>
          <a:endParaRPr lang="id-ID" dirty="0">
            <a:solidFill>
              <a:schemeClr val="tx1"/>
            </a:solidFill>
          </a:endParaRPr>
        </a:p>
      </dgm:t>
    </dgm:pt>
    <dgm:pt modelId="{DF0DF4CB-2F46-4790-9E11-1D1EE43078E5}" type="parTrans" cxnId="{B0925161-D47B-447D-B9C2-87753EF22CB0}">
      <dgm:prSet/>
      <dgm:spPr/>
      <dgm:t>
        <a:bodyPr/>
        <a:lstStyle/>
        <a:p>
          <a:endParaRPr lang="en-US"/>
        </a:p>
      </dgm:t>
    </dgm:pt>
    <dgm:pt modelId="{FD50661C-59BD-4F0B-B94C-79EBB86E5900}" type="sibTrans" cxnId="{B0925161-D47B-447D-B9C2-87753EF22CB0}">
      <dgm:prSet/>
      <dgm:spPr/>
      <dgm:t>
        <a:bodyPr/>
        <a:lstStyle/>
        <a:p>
          <a:endParaRPr lang="en-US"/>
        </a:p>
      </dgm:t>
    </dgm:pt>
    <dgm:pt modelId="{B13A5948-A642-4CC8-A025-81799678DD78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Organizational process asset</a:t>
          </a:r>
          <a:endParaRPr lang="id-ID" dirty="0">
            <a:solidFill>
              <a:schemeClr val="tx1"/>
            </a:solidFill>
          </a:endParaRPr>
        </a:p>
      </dgm:t>
    </dgm:pt>
    <dgm:pt modelId="{1B6B2121-29D9-4AC0-9C0F-1F5A155C8456}" type="parTrans" cxnId="{C87CFBD4-690E-4D5E-B277-673D50F52029}">
      <dgm:prSet/>
      <dgm:spPr/>
      <dgm:t>
        <a:bodyPr/>
        <a:lstStyle/>
        <a:p>
          <a:endParaRPr lang="en-US"/>
        </a:p>
      </dgm:t>
    </dgm:pt>
    <dgm:pt modelId="{2EA50A13-5C26-4949-93F9-5296A15F3828}" type="sibTrans" cxnId="{C87CFBD4-690E-4D5E-B277-673D50F52029}">
      <dgm:prSet/>
      <dgm:spPr/>
      <dgm:t>
        <a:bodyPr/>
        <a:lstStyle/>
        <a:p>
          <a:endParaRPr lang="en-US"/>
        </a:p>
      </dgm:t>
    </dgm:pt>
    <dgm:pt modelId="{B3E74E3D-0660-47DC-9BEB-74BFF308F4D0}">
      <dgm:prSet/>
      <dgm:spPr/>
      <dgm:t>
        <a:bodyPr/>
        <a:lstStyle/>
        <a:p>
          <a:r>
            <a:rPr lang="id-ID" dirty="0">
              <a:solidFill>
                <a:schemeClr val="tx1"/>
              </a:solidFill>
            </a:rPr>
            <a:t>Asset-asset organisasi yang dapat mempengaruhi proses pembuatan WBS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diantaranya</a:t>
          </a:r>
          <a:r>
            <a:rPr lang="en-US" dirty="0">
              <a:solidFill>
                <a:schemeClr val="tx1"/>
              </a:solidFill>
            </a:rPr>
            <a:t> :</a:t>
          </a:r>
        </a:p>
      </dgm:t>
    </dgm:pt>
    <dgm:pt modelId="{4B781A6C-1B4E-41E7-B591-D996E0038E10}" type="parTrans" cxnId="{B0F31079-925B-4438-AB71-24D1B099D4C0}">
      <dgm:prSet/>
      <dgm:spPr/>
      <dgm:t>
        <a:bodyPr/>
        <a:lstStyle/>
        <a:p>
          <a:endParaRPr lang="en-US"/>
        </a:p>
      </dgm:t>
    </dgm:pt>
    <dgm:pt modelId="{BECC9B88-1ED1-4248-97C2-8F874E5F2ADA}" type="sibTrans" cxnId="{B0F31079-925B-4438-AB71-24D1B099D4C0}">
      <dgm:prSet/>
      <dgm:spPr/>
      <dgm:t>
        <a:bodyPr/>
        <a:lstStyle/>
        <a:p>
          <a:endParaRPr lang="en-US"/>
        </a:p>
      </dgm:t>
    </dgm:pt>
    <dgm:pt modelId="{B49FC550-85EC-4C4C-B7C1-21CACB9B4467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Kebijakan ,prosedur dan template untuk WBS.</a:t>
          </a:r>
          <a:endParaRPr lang="en-US" dirty="0">
            <a:solidFill>
              <a:schemeClr val="tx1"/>
            </a:solidFill>
          </a:endParaRPr>
        </a:p>
      </dgm:t>
    </dgm:pt>
    <dgm:pt modelId="{FEE0896D-7E79-4DE1-90C1-26FAAB9CBCF3}" type="parTrans" cxnId="{1551B102-B4EB-49E7-94D6-4A7C36C5161A}">
      <dgm:prSet/>
      <dgm:spPr/>
      <dgm:t>
        <a:bodyPr/>
        <a:lstStyle/>
        <a:p>
          <a:endParaRPr lang="en-US"/>
        </a:p>
      </dgm:t>
    </dgm:pt>
    <dgm:pt modelId="{32EC1215-0CC2-44B8-B6EB-760ADF8E4C78}" type="sibTrans" cxnId="{1551B102-B4EB-49E7-94D6-4A7C36C5161A}">
      <dgm:prSet/>
      <dgm:spPr/>
      <dgm:t>
        <a:bodyPr/>
        <a:lstStyle/>
        <a:p>
          <a:endParaRPr lang="en-US"/>
        </a:p>
      </dgm:t>
    </dgm:pt>
    <dgm:pt modelId="{C6601562-A890-4FEF-B8F9-D84C8258A0A0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File proyek dari proyek-proyek sebelumnya</a:t>
          </a:r>
          <a:endParaRPr lang="en-US" dirty="0">
            <a:solidFill>
              <a:schemeClr val="tx1"/>
            </a:solidFill>
          </a:endParaRPr>
        </a:p>
      </dgm:t>
    </dgm:pt>
    <dgm:pt modelId="{A38850AC-F8F1-4A31-AFDD-68557C2E17B2}" type="parTrans" cxnId="{1A04B7E1-649E-45A4-84CC-0BDF9B58A9C4}">
      <dgm:prSet/>
      <dgm:spPr/>
      <dgm:t>
        <a:bodyPr/>
        <a:lstStyle/>
        <a:p>
          <a:endParaRPr lang="en-US"/>
        </a:p>
      </dgm:t>
    </dgm:pt>
    <dgm:pt modelId="{E8A1B41D-DE2D-4FED-8486-365D29957BE3}" type="sibTrans" cxnId="{1A04B7E1-649E-45A4-84CC-0BDF9B58A9C4}">
      <dgm:prSet/>
      <dgm:spPr/>
      <dgm:t>
        <a:bodyPr/>
        <a:lstStyle/>
        <a:p>
          <a:endParaRPr lang="en-US"/>
        </a:p>
      </dgm:t>
    </dgm:pt>
    <dgm:pt modelId="{F51AE121-8A4A-4B81-945C-BE5BC038CF38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Pelajaran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dari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proyek-proyek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sebelumnya</a:t>
          </a:r>
          <a:r>
            <a:rPr lang="en-US" dirty="0">
              <a:solidFill>
                <a:schemeClr val="tx1"/>
              </a:solidFill>
            </a:rPr>
            <a:t>.</a:t>
          </a:r>
        </a:p>
      </dgm:t>
    </dgm:pt>
    <dgm:pt modelId="{AE58DF04-4FC9-4E1A-90DF-E32E4088AB6C}" type="parTrans" cxnId="{D9B1B185-767F-43D6-9398-3C31F420317F}">
      <dgm:prSet/>
      <dgm:spPr/>
      <dgm:t>
        <a:bodyPr/>
        <a:lstStyle/>
        <a:p>
          <a:endParaRPr lang="en-US"/>
        </a:p>
      </dgm:t>
    </dgm:pt>
    <dgm:pt modelId="{30B995CE-462B-4FBD-B79E-932A9EB45358}" type="sibTrans" cxnId="{D9B1B185-767F-43D6-9398-3C31F420317F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CA5515A7-FA4D-4B85-9DD9-17359CF050D2}" type="pres">
      <dgm:prSet presAssocID="{870269B6-4112-4E4F-ABD8-795DDFDD3198}" presName="parentText" presStyleLbl="node1" presStyleIdx="0" presStyleCnt="2" custLinFactNeighborX="-5547" custLinFactNeighborY="-95067">
        <dgm:presLayoutVars>
          <dgm:chMax val="0"/>
          <dgm:bulletEnabled val="1"/>
        </dgm:presLayoutVars>
      </dgm:prSet>
      <dgm:spPr/>
    </dgm:pt>
    <dgm:pt modelId="{44DBF284-EFB8-48CB-AA9A-57838DF88D90}" type="pres">
      <dgm:prSet presAssocID="{870269B6-4112-4E4F-ABD8-795DDFDD3198}" presName="childText" presStyleLbl="revTx" presStyleIdx="0" presStyleCnt="2">
        <dgm:presLayoutVars>
          <dgm:bulletEnabled val="1"/>
        </dgm:presLayoutVars>
      </dgm:prSet>
      <dgm:spPr/>
    </dgm:pt>
    <dgm:pt modelId="{5932AB1D-86D1-4E74-8613-55EE07E8F79F}" type="pres">
      <dgm:prSet presAssocID="{B13A5948-A642-4CC8-A025-81799678DD7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8D9CCDB-92B7-42F0-A637-FA36E98331BF}" type="pres">
      <dgm:prSet presAssocID="{B13A5948-A642-4CC8-A025-81799678DD7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551B102-B4EB-49E7-94D6-4A7C36C5161A}" srcId="{B13A5948-A642-4CC8-A025-81799678DD78}" destId="{B49FC550-85EC-4C4C-B7C1-21CACB9B4467}" srcOrd="1" destOrd="0" parTransId="{FEE0896D-7E79-4DE1-90C1-26FAAB9CBCF3}" sibTransId="{32EC1215-0CC2-44B8-B6EB-760ADF8E4C78}"/>
    <dgm:cxn modelId="{A8DBE808-F938-4F43-9BC7-0A9787B86260}" type="presOf" srcId="{B3E74E3D-0660-47DC-9BEB-74BFF308F4D0}" destId="{B8D9CCDB-92B7-42F0-A637-FA36E98331BF}" srcOrd="0" destOrd="0" presId="urn:microsoft.com/office/officeart/2005/8/layout/vList2"/>
    <dgm:cxn modelId="{77CB2E11-2F24-4BAF-BEDB-E774A1440F05}" type="presOf" srcId="{B13A5948-A642-4CC8-A025-81799678DD78}" destId="{5932AB1D-86D1-4E74-8613-55EE07E8F79F}" srcOrd="0" destOrd="0" presId="urn:microsoft.com/office/officeart/2005/8/layout/vList2"/>
    <dgm:cxn modelId="{E6D25622-EABD-044C-816E-41F198C2B326}" srcId="{7BE175C2-43D5-BF47-B71D-4EF4D2107E03}" destId="{870269B6-4112-4E4F-ABD8-795DDFDD3198}" srcOrd="0" destOrd="0" parTransId="{A1011F09-7E36-094F-8195-C8FACF5F9B59}" sibTransId="{9CF3B767-8600-AA44-91F2-FBC1438A0182}"/>
    <dgm:cxn modelId="{0EB7CE32-4BF7-4E77-9CD8-99CD95E50876}" type="presOf" srcId="{C6601562-A890-4FEF-B8F9-D84C8258A0A0}" destId="{B8D9CCDB-92B7-42F0-A637-FA36E98331BF}" srcOrd="0" destOrd="2" presId="urn:microsoft.com/office/officeart/2005/8/layout/vList2"/>
    <dgm:cxn modelId="{2EABEA5E-DA6C-49A1-91F4-E48E8E67AEC6}" type="presOf" srcId="{B49FC550-85EC-4C4C-B7C1-21CACB9B4467}" destId="{B8D9CCDB-92B7-42F0-A637-FA36E98331BF}" srcOrd="0" destOrd="1" presId="urn:microsoft.com/office/officeart/2005/8/layout/vList2"/>
    <dgm:cxn modelId="{B0925161-D47B-447D-B9C2-87753EF22CB0}" srcId="{870269B6-4112-4E4F-ABD8-795DDFDD3198}" destId="{6F9BED98-BBCB-4412-AF4F-95AB24CFB5B1}" srcOrd="0" destOrd="0" parTransId="{DF0DF4CB-2F46-4790-9E11-1D1EE43078E5}" sibTransId="{FD50661C-59BD-4F0B-B94C-79EBB86E5900}"/>
    <dgm:cxn modelId="{B0F31079-925B-4438-AB71-24D1B099D4C0}" srcId="{B13A5948-A642-4CC8-A025-81799678DD78}" destId="{B3E74E3D-0660-47DC-9BEB-74BFF308F4D0}" srcOrd="0" destOrd="0" parTransId="{4B781A6C-1B4E-41E7-B591-D996E0038E10}" sibTransId="{BECC9B88-1ED1-4248-97C2-8F874E5F2ADA}"/>
    <dgm:cxn modelId="{1CB8937B-B326-4C89-A75D-2C4801F5FA51}" type="presOf" srcId="{870269B6-4112-4E4F-ABD8-795DDFDD3198}" destId="{CA5515A7-FA4D-4B85-9DD9-17359CF050D2}" srcOrd="0" destOrd="0" presId="urn:microsoft.com/office/officeart/2005/8/layout/vList2"/>
    <dgm:cxn modelId="{D9B1B185-767F-43D6-9398-3C31F420317F}" srcId="{B13A5948-A642-4CC8-A025-81799678DD78}" destId="{F51AE121-8A4A-4B81-945C-BE5BC038CF38}" srcOrd="3" destOrd="0" parTransId="{AE58DF04-4FC9-4E1A-90DF-E32E4088AB6C}" sibTransId="{30B995CE-462B-4FBD-B79E-932A9EB45358}"/>
    <dgm:cxn modelId="{7DDA27C5-E86E-4006-8B29-876816DFECAC}" type="presOf" srcId="{6F9BED98-BBCB-4412-AF4F-95AB24CFB5B1}" destId="{44DBF284-EFB8-48CB-AA9A-57838DF88D90}" srcOrd="0" destOrd="0" presId="urn:microsoft.com/office/officeart/2005/8/layout/vList2"/>
    <dgm:cxn modelId="{C87CFBD4-690E-4D5E-B277-673D50F52029}" srcId="{7BE175C2-43D5-BF47-B71D-4EF4D2107E03}" destId="{B13A5948-A642-4CC8-A025-81799678DD78}" srcOrd="1" destOrd="0" parTransId="{1B6B2121-29D9-4AC0-9C0F-1F5A155C8456}" sibTransId="{2EA50A13-5C26-4949-93F9-5296A15F3828}"/>
    <dgm:cxn modelId="{35BD9CD9-57D4-4665-B793-5A0D7E0DD5D0}" type="presOf" srcId="{F51AE121-8A4A-4B81-945C-BE5BC038CF38}" destId="{B8D9CCDB-92B7-42F0-A637-FA36E98331BF}" srcOrd="0" destOrd="3" presId="urn:microsoft.com/office/officeart/2005/8/layout/vList2"/>
    <dgm:cxn modelId="{1A04B7E1-649E-45A4-84CC-0BDF9B58A9C4}" srcId="{B13A5948-A642-4CC8-A025-81799678DD78}" destId="{C6601562-A890-4FEF-B8F9-D84C8258A0A0}" srcOrd="2" destOrd="0" parTransId="{A38850AC-F8F1-4A31-AFDD-68557C2E17B2}" sibTransId="{E8A1B41D-DE2D-4FED-8486-365D29957BE3}"/>
    <dgm:cxn modelId="{8B5EB6E6-515F-41E9-AA68-FC061DB3B095}" type="presOf" srcId="{7BE175C2-43D5-BF47-B71D-4EF4D2107E03}" destId="{224CF469-C495-45B8-9E4A-119EC6AA03FC}" srcOrd="0" destOrd="0" presId="urn:microsoft.com/office/officeart/2005/8/layout/vList2"/>
    <dgm:cxn modelId="{900DAECB-028E-427B-8436-CFEC1F98F6F3}" type="presParOf" srcId="{224CF469-C495-45B8-9E4A-119EC6AA03FC}" destId="{CA5515A7-FA4D-4B85-9DD9-17359CF050D2}" srcOrd="0" destOrd="0" presId="urn:microsoft.com/office/officeart/2005/8/layout/vList2"/>
    <dgm:cxn modelId="{BFE1645C-D88E-4195-AD59-2672F7792DBC}" type="presParOf" srcId="{224CF469-C495-45B8-9E4A-119EC6AA03FC}" destId="{44DBF284-EFB8-48CB-AA9A-57838DF88D90}" srcOrd="1" destOrd="0" presId="urn:microsoft.com/office/officeart/2005/8/layout/vList2"/>
    <dgm:cxn modelId="{CC635D6A-B5EA-4725-9C6C-9E704146E877}" type="presParOf" srcId="{224CF469-C495-45B8-9E4A-119EC6AA03FC}" destId="{5932AB1D-86D1-4E74-8613-55EE07E8F79F}" srcOrd="2" destOrd="0" presId="urn:microsoft.com/office/officeart/2005/8/layout/vList2"/>
    <dgm:cxn modelId="{9A73F649-91D2-4FAF-BA45-95FADC63CE6B}" type="presParOf" srcId="{224CF469-C495-45B8-9E4A-119EC6AA03FC}" destId="{B8D9CCDB-92B7-42F0-A637-FA36E98331B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E04F92-FD28-464D-89AA-77BFA59995AB}" type="doc">
      <dgm:prSet loTypeId="urn:microsoft.com/office/officeart/2005/8/layout/hList1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094AF4D-0B3A-4C99-BD6E-BDCE1E4FAF42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A56FA7BF-6BF0-4AC1-A2D8-DB8DDF9016C3}" type="parTrans" cxnId="{574A219F-29B4-4832-9887-B185370E6A54}">
      <dgm:prSet/>
      <dgm:spPr/>
      <dgm:t>
        <a:bodyPr/>
        <a:lstStyle/>
        <a:p>
          <a:endParaRPr lang="en-US"/>
        </a:p>
      </dgm:t>
    </dgm:pt>
    <dgm:pt modelId="{AD2CD03A-FB16-4778-B388-0E6713F1F251}" type="sibTrans" cxnId="{574A219F-29B4-4832-9887-B185370E6A54}">
      <dgm:prSet/>
      <dgm:spPr/>
      <dgm:t>
        <a:bodyPr/>
        <a:lstStyle/>
        <a:p>
          <a:endParaRPr lang="en-US"/>
        </a:p>
      </dgm:t>
    </dgm:pt>
    <dgm:pt modelId="{8B671806-DC2F-4207-99C6-58A6FB3663E2}">
      <dgm:prSet phldrT="[Text]"/>
      <dgm:spPr/>
      <dgm:t>
        <a:bodyPr/>
        <a:lstStyle/>
        <a:p>
          <a:r>
            <a:rPr lang="en-US" dirty="0"/>
            <a:t>Project Charter</a:t>
          </a:r>
        </a:p>
      </dgm:t>
    </dgm:pt>
    <dgm:pt modelId="{4412D633-6D11-4743-B874-D34F053B21DC}" type="parTrans" cxnId="{2FC1607A-7A86-42EB-BB96-C5077494573B}">
      <dgm:prSet/>
      <dgm:spPr/>
      <dgm:t>
        <a:bodyPr/>
        <a:lstStyle/>
        <a:p>
          <a:endParaRPr lang="en-US"/>
        </a:p>
      </dgm:t>
    </dgm:pt>
    <dgm:pt modelId="{1ABE8CC7-87B1-4917-81AD-C299A49BC462}" type="sibTrans" cxnId="{2FC1607A-7A86-42EB-BB96-C5077494573B}">
      <dgm:prSet/>
      <dgm:spPr/>
      <dgm:t>
        <a:bodyPr/>
        <a:lstStyle/>
        <a:p>
          <a:endParaRPr lang="en-US"/>
        </a:p>
      </dgm:t>
    </dgm:pt>
    <dgm:pt modelId="{3A2D715D-3895-45BC-B47B-06448DC70445}">
      <dgm:prSet phldrT="[Text]"/>
      <dgm:spPr/>
      <dgm:t>
        <a:bodyPr/>
        <a:lstStyle/>
        <a:p>
          <a:r>
            <a:rPr lang="en-US" dirty="0"/>
            <a:t>Tools &amp; Techniques</a:t>
          </a:r>
        </a:p>
      </dgm:t>
    </dgm:pt>
    <dgm:pt modelId="{E1D919CD-7EF6-42F0-AAE6-E748A06D6BAA}" type="parTrans" cxnId="{F184A58A-895C-46C8-964D-DC63D986E711}">
      <dgm:prSet/>
      <dgm:spPr/>
      <dgm:t>
        <a:bodyPr/>
        <a:lstStyle/>
        <a:p>
          <a:endParaRPr lang="en-US"/>
        </a:p>
      </dgm:t>
    </dgm:pt>
    <dgm:pt modelId="{FCF5CE12-A2EC-429D-B2E0-6DBA8747C300}" type="sibTrans" cxnId="{F184A58A-895C-46C8-964D-DC63D986E711}">
      <dgm:prSet/>
      <dgm:spPr/>
      <dgm:t>
        <a:bodyPr/>
        <a:lstStyle/>
        <a:p>
          <a:endParaRPr lang="en-US"/>
        </a:p>
      </dgm:t>
    </dgm:pt>
    <dgm:pt modelId="{C9D3C6B1-A63C-4619-B5B0-2485E042BE80}">
      <dgm:prSet phldrT="[Text]"/>
      <dgm:spPr/>
      <dgm:t>
        <a:bodyPr/>
        <a:lstStyle/>
        <a:p>
          <a:r>
            <a:rPr lang="en-US" dirty="0"/>
            <a:t>Expert judgment</a:t>
          </a:r>
        </a:p>
      </dgm:t>
    </dgm:pt>
    <dgm:pt modelId="{13EA442E-1D68-4FDC-84C4-63690CD7FFFD}" type="parTrans" cxnId="{74A83111-8742-40B7-BDB0-517883EA3281}">
      <dgm:prSet/>
      <dgm:spPr/>
      <dgm:t>
        <a:bodyPr/>
        <a:lstStyle/>
        <a:p>
          <a:endParaRPr lang="en-US"/>
        </a:p>
      </dgm:t>
    </dgm:pt>
    <dgm:pt modelId="{60B9232F-5F06-43DD-97B7-E699757DD82F}" type="sibTrans" cxnId="{74A83111-8742-40B7-BDB0-517883EA3281}">
      <dgm:prSet/>
      <dgm:spPr/>
      <dgm:t>
        <a:bodyPr/>
        <a:lstStyle/>
        <a:p>
          <a:endParaRPr lang="en-US"/>
        </a:p>
      </dgm:t>
    </dgm:pt>
    <dgm:pt modelId="{645B2E93-097F-4390-A8AE-2C1045749F8A}">
      <dgm:prSet phldrT="[Text]"/>
      <dgm:spPr/>
      <dgm:t>
        <a:bodyPr/>
        <a:lstStyle/>
        <a:p>
          <a:r>
            <a:rPr lang="en-US"/>
            <a:t>Outputs</a:t>
          </a:r>
          <a:endParaRPr lang="en-US" dirty="0"/>
        </a:p>
      </dgm:t>
    </dgm:pt>
    <dgm:pt modelId="{EF52D8D0-2230-4896-8FBA-FB71B018A2C5}" type="parTrans" cxnId="{AC349027-5DDA-4BAE-9ADC-D05AFD694635}">
      <dgm:prSet/>
      <dgm:spPr/>
      <dgm:t>
        <a:bodyPr/>
        <a:lstStyle/>
        <a:p>
          <a:endParaRPr lang="en-US"/>
        </a:p>
      </dgm:t>
    </dgm:pt>
    <dgm:pt modelId="{476ECB86-E1AB-4A1B-9D3F-68CB60D09686}" type="sibTrans" cxnId="{AC349027-5DDA-4BAE-9ADC-D05AFD694635}">
      <dgm:prSet/>
      <dgm:spPr/>
      <dgm:t>
        <a:bodyPr/>
        <a:lstStyle/>
        <a:p>
          <a:endParaRPr lang="en-US"/>
        </a:p>
      </dgm:t>
    </dgm:pt>
    <dgm:pt modelId="{E909C48C-FEA5-463D-A540-45181B501653}">
      <dgm:prSet phldrT="[Text]"/>
      <dgm:spPr/>
      <dgm:t>
        <a:bodyPr/>
        <a:lstStyle/>
        <a:p>
          <a:r>
            <a:rPr lang="en-US" dirty="0"/>
            <a:t>Scope management plan</a:t>
          </a:r>
        </a:p>
      </dgm:t>
    </dgm:pt>
    <dgm:pt modelId="{B36322DF-2229-4B36-8815-26DE84DC125C}" type="parTrans" cxnId="{42388DAA-5862-458D-9723-78A2685B43D2}">
      <dgm:prSet/>
      <dgm:spPr/>
      <dgm:t>
        <a:bodyPr/>
        <a:lstStyle/>
        <a:p>
          <a:endParaRPr lang="en-US"/>
        </a:p>
      </dgm:t>
    </dgm:pt>
    <dgm:pt modelId="{88B91780-A0B6-4FB3-89DF-ED6E2F392BAC}" type="sibTrans" cxnId="{42388DAA-5862-458D-9723-78A2685B43D2}">
      <dgm:prSet/>
      <dgm:spPr/>
      <dgm:t>
        <a:bodyPr/>
        <a:lstStyle/>
        <a:p>
          <a:endParaRPr lang="en-US"/>
        </a:p>
      </dgm:t>
    </dgm:pt>
    <dgm:pt modelId="{27F89661-90C5-4B2D-9A66-01FEF7A9B8D4}">
      <dgm:prSet/>
      <dgm:spPr/>
      <dgm:t>
        <a:bodyPr/>
        <a:lstStyle/>
        <a:p>
          <a:r>
            <a:rPr lang="en-US" dirty="0"/>
            <a:t>Project Management Plan</a:t>
          </a:r>
        </a:p>
      </dgm:t>
    </dgm:pt>
    <dgm:pt modelId="{3BF3F1C9-14D8-401A-BF79-167F77E11E9F}" type="parTrans" cxnId="{A0545126-BC6B-4EF7-B14F-6371903E36D0}">
      <dgm:prSet/>
      <dgm:spPr/>
      <dgm:t>
        <a:bodyPr/>
        <a:lstStyle/>
        <a:p>
          <a:endParaRPr lang="en-US"/>
        </a:p>
      </dgm:t>
    </dgm:pt>
    <dgm:pt modelId="{746B9268-5E1A-425E-A7F8-D72C403CD150}" type="sibTrans" cxnId="{A0545126-BC6B-4EF7-B14F-6371903E36D0}">
      <dgm:prSet/>
      <dgm:spPr/>
      <dgm:t>
        <a:bodyPr/>
        <a:lstStyle/>
        <a:p>
          <a:endParaRPr lang="en-US"/>
        </a:p>
      </dgm:t>
    </dgm:pt>
    <dgm:pt modelId="{6D80EADE-7CB3-4F02-9754-B7E9D5AAF2C3}">
      <dgm:prSet/>
      <dgm:spPr/>
      <dgm:t>
        <a:bodyPr/>
        <a:lstStyle/>
        <a:p>
          <a:r>
            <a:rPr lang="en-US" dirty="0"/>
            <a:t>Enterprise environmental factors</a:t>
          </a:r>
        </a:p>
      </dgm:t>
    </dgm:pt>
    <dgm:pt modelId="{54758DDB-2600-4927-9568-48C13021C481}" type="parTrans" cxnId="{8D181ABA-EA23-4AFB-973C-0AB27C313AC7}">
      <dgm:prSet/>
      <dgm:spPr/>
      <dgm:t>
        <a:bodyPr/>
        <a:lstStyle/>
        <a:p>
          <a:endParaRPr lang="en-US"/>
        </a:p>
      </dgm:t>
    </dgm:pt>
    <dgm:pt modelId="{8AAFDF50-1722-47E8-8908-67B6D916947E}" type="sibTrans" cxnId="{8D181ABA-EA23-4AFB-973C-0AB27C313AC7}">
      <dgm:prSet/>
      <dgm:spPr/>
      <dgm:t>
        <a:bodyPr/>
        <a:lstStyle/>
        <a:p>
          <a:endParaRPr lang="en-US"/>
        </a:p>
      </dgm:t>
    </dgm:pt>
    <dgm:pt modelId="{98836956-40CC-4F76-9223-5CE684EACD3A}">
      <dgm:prSet/>
      <dgm:spPr/>
      <dgm:t>
        <a:bodyPr/>
        <a:lstStyle/>
        <a:p>
          <a:r>
            <a:rPr lang="en-US"/>
            <a:t>Organizational process assets</a:t>
          </a:r>
          <a:endParaRPr lang="en-US" dirty="0"/>
        </a:p>
      </dgm:t>
    </dgm:pt>
    <dgm:pt modelId="{9DC62ADE-D405-40C9-BF85-9BD5A0F2A2ED}" type="parTrans" cxnId="{1C5B963C-EC0E-4B7E-90C1-F5E44C886CE0}">
      <dgm:prSet/>
      <dgm:spPr/>
      <dgm:t>
        <a:bodyPr/>
        <a:lstStyle/>
        <a:p>
          <a:endParaRPr lang="en-US"/>
        </a:p>
      </dgm:t>
    </dgm:pt>
    <dgm:pt modelId="{C3C6701E-6A6F-4D75-9053-9F82FF7A123C}" type="sibTrans" cxnId="{1C5B963C-EC0E-4B7E-90C1-F5E44C886CE0}">
      <dgm:prSet/>
      <dgm:spPr/>
      <dgm:t>
        <a:bodyPr/>
        <a:lstStyle/>
        <a:p>
          <a:endParaRPr lang="en-US"/>
        </a:p>
      </dgm:t>
    </dgm:pt>
    <dgm:pt modelId="{D8270642-791C-4D6B-BECD-0AD396C8D514}">
      <dgm:prSet/>
      <dgm:spPr/>
      <dgm:t>
        <a:bodyPr/>
        <a:lstStyle/>
        <a:p>
          <a:r>
            <a:rPr lang="en-US" dirty="0"/>
            <a:t>Meetings</a:t>
          </a:r>
        </a:p>
      </dgm:t>
    </dgm:pt>
    <dgm:pt modelId="{5788BE7B-2C01-4B9D-939D-11195331E1D8}" type="parTrans" cxnId="{E9493637-0AA1-489B-B82D-437D5D98B081}">
      <dgm:prSet/>
      <dgm:spPr/>
      <dgm:t>
        <a:bodyPr/>
        <a:lstStyle/>
        <a:p>
          <a:endParaRPr lang="en-US"/>
        </a:p>
      </dgm:t>
    </dgm:pt>
    <dgm:pt modelId="{12F85988-CE8A-4239-B285-1D47116B29B6}" type="sibTrans" cxnId="{E9493637-0AA1-489B-B82D-437D5D98B081}">
      <dgm:prSet/>
      <dgm:spPr/>
      <dgm:t>
        <a:bodyPr/>
        <a:lstStyle/>
        <a:p>
          <a:endParaRPr lang="en-US"/>
        </a:p>
      </dgm:t>
    </dgm:pt>
    <dgm:pt modelId="{E8E4B02B-103C-489E-B607-2984A52CCC4B}">
      <dgm:prSet phldrT="[Text]"/>
      <dgm:spPr/>
      <dgm:t>
        <a:bodyPr/>
        <a:lstStyle/>
        <a:p>
          <a:r>
            <a:rPr lang="en-US" dirty="0"/>
            <a:t>Requirement management plan</a:t>
          </a:r>
        </a:p>
      </dgm:t>
    </dgm:pt>
    <dgm:pt modelId="{D712C889-541C-4991-A556-9456151CBD7B}" type="parTrans" cxnId="{6B33F73D-F283-40DF-B35F-A1F3B9C1E4F3}">
      <dgm:prSet/>
      <dgm:spPr/>
      <dgm:t>
        <a:bodyPr/>
        <a:lstStyle/>
        <a:p>
          <a:endParaRPr lang="en-US"/>
        </a:p>
      </dgm:t>
    </dgm:pt>
    <dgm:pt modelId="{C25302F7-C087-4031-8AA0-B6F336FA5437}" type="sibTrans" cxnId="{6B33F73D-F283-40DF-B35F-A1F3B9C1E4F3}">
      <dgm:prSet/>
      <dgm:spPr/>
      <dgm:t>
        <a:bodyPr/>
        <a:lstStyle/>
        <a:p>
          <a:endParaRPr lang="en-US"/>
        </a:p>
      </dgm:t>
    </dgm:pt>
    <dgm:pt modelId="{0F9B4FDE-C166-4EB7-ADEC-8849F695F30B}">
      <dgm:prSet phldrT="[Text]"/>
      <dgm:spPr/>
      <dgm:t>
        <a:bodyPr/>
        <a:lstStyle/>
        <a:p>
          <a:r>
            <a:rPr lang="en-US" dirty="0"/>
            <a:t>Data Analysis</a:t>
          </a:r>
        </a:p>
      </dgm:t>
    </dgm:pt>
    <dgm:pt modelId="{BEC1956F-8686-4C24-9F4E-B5B8A866DEAA}" type="parTrans" cxnId="{F3B6AEB3-B9CE-4B87-A10F-CEED61EF4B82}">
      <dgm:prSet/>
      <dgm:spPr/>
    </dgm:pt>
    <dgm:pt modelId="{E7177B84-2BF1-4CC0-AD01-D4EE681603BC}" type="sibTrans" cxnId="{F3B6AEB3-B9CE-4B87-A10F-CEED61EF4B82}">
      <dgm:prSet/>
      <dgm:spPr/>
    </dgm:pt>
    <dgm:pt modelId="{CE686B2F-7632-402F-869F-C5E0C77785DA}" type="pres">
      <dgm:prSet presAssocID="{8EE04F92-FD28-464D-89AA-77BFA59995AB}" presName="Name0" presStyleCnt="0">
        <dgm:presLayoutVars>
          <dgm:dir/>
          <dgm:animLvl val="lvl"/>
          <dgm:resizeHandles val="exact"/>
        </dgm:presLayoutVars>
      </dgm:prSet>
      <dgm:spPr/>
    </dgm:pt>
    <dgm:pt modelId="{86174F41-D0C2-4218-9B1E-2ED6CCABC460}" type="pres">
      <dgm:prSet presAssocID="{8094AF4D-0B3A-4C99-BD6E-BDCE1E4FAF42}" presName="composite" presStyleCnt="0"/>
      <dgm:spPr/>
    </dgm:pt>
    <dgm:pt modelId="{FED3146A-3D65-409F-A696-E91D4A23E3E4}" type="pres">
      <dgm:prSet presAssocID="{8094AF4D-0B3A-4C99-BD6E-BDCE1E4FAF4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0A498B8-7D52-4524-A10C-F189E5B0B3C1}" type="pres">
      <dgm:prSet presAssocID="{8094AF4D-0B3A-4C99-BD6E-BDCE1E4FAF42}" presName="desTx" presStyleLbl="alignAccFollowNode1" presStyleIdx="0" presStyleCnt="3">
        <dgm:presLayoutVars>
          <dgm:bulletEnabled val="1"/>
        </dgm:presLayoutVars>
      </dgm:prSet>
      <dgm:spPr/>
    </dgm:pt>
    <dgm:pt modelId="{1BAFD74A-90CD-41BB-8C76-82EE83B3861D}" type="pres">
      <dgm:prSet presAssocID="{AD2CD03A-FB16-4778-B388-0E6713F1F251}" presName="space" presStyleCnt="0"/>
      <dgm:spPr/>
    </dgm:pt>
    <dgm:pt modelId="{3714871C-BF4D-4BE9-BD65-94470A50E627}" type="pres">
      <dgm:prSet presAssocID="{3A2D715D-3895-45BC-B47B-06448DC70445}" presName="composite" presStyleCnt="0"/>
      <dgm:spPr/>
    </dgm:pt>
    <dgm:pt modelId="{9BE35484-FF0D-4162-A913-B98E8060D527}" type="pres">
      <dgm:prSet presAssocID="{3A2D715D-3895-45BC-B47B-06448DC7044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355BEE5-95B4-47F3-9ECD-C756C6A29BB3}" type="pres">
      <dgm:prSet presAssocID="{3A2D715D-3895-45BC-B47B-06448DC70445}" presName="desTx" presStyleLbl="alignAccFollowNode1" presStyleIdx="1" presStyleCnt="3">
        <dgm:presLayoutVars>
          <dgm:bulletEnabled val="1"/>
        </dgm:presLayoutVars>
      </dgm:prSet>
      <dgm:spPr/>
    </dgm:pt>
    <dgm:pt modelId="{4515483B-D42E-4465-B70F-45DD7B7D3E7A}" type="pres">
      <dgm:prSet presAssocID="{FCF5CE12-A2EC-429D-B2E0-6DBA8747C300}" presName="space" presStyleCnt="0"/>
      <dgm:spPr/>
    </dgm:pt>
    <dgm:pt modelId="{4C4A3911-11B9-43A6-AFA6-53F02186CFE9}" type="pres">
      <dgm:prSet presAssocID="{645B2E93-097F-4390-A8AE-2C1045749F8A}" presName="composite" presStyleCnt="0"/>
      <dgm:spPr/>
    </dgm:pt>
    <dgm:pt modelId="{45B802D6-53F6-4222-BDED-1AC23BE6857A}" type="pres">
      <dgm:prSet presAssocID="{645B2E93-097F-4390-A8AE-2C1045749F8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E0718F4-DD6D-4EAE-90DE-5E21F522B80A}" type="pres">
      <dgm:prSet presAssocID="{645B2E93-097F-4390-A8AE-2C1045749F8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A836904-7141-495E-8CB5-746F702DBAAE}" type="presOf" srcId="{645B2E93-097F-4390-A8AE-2C1045749F8A}" destId="{45B802D6-53F6-4222-BDED-1AC23BE6857A}" srcOrd="0" destOrd="0" presId="urn:microsoft.com/office/officeart/2005/8/layout/hList1"/>
    <dgm:cxn modelId="{74A83111-8742-40B7-BDB0-517883EA3281}" srcId="{3A2D715D-3895-45BC-B47B-06448DC70445}" destId="{C9D3C6B1-A63C-4619-B5B0-2485E042BE80}" srcOrd="0" destOrd="0" parTransId="{13EA442E-1D68-4FDC-84C4-63690CD7FFFD}" sibTransId="{60B9232F-5F06-43DD-97B7-E699757DD82F}"/>
    <dgm:cxn modelId="{55A00014-D1E4-49EE-9C59-38C917D62E49}" type="presOf" srcId="{6D80EADE-7CB3-4F02-9754-B7E9D5AAF2C3}" destId="{20A498B8-7D52-4524-A10C-F189E5B0B3C1}" srcOrd="0" destOrd="2" presId="urn:microsoft.com/office/officeart/2005/8/layout/hList1"/>
    <dgm:cxn modelId="{A0545126-BC6B-4EF7-B14F-6371903E36D0}" srcId="{8094AF4D-0B3A-4C99-BD6E-BDCE1E4FAF42}" destId="{27F89661-90C5-4B2D-9A66-01FEF7A9B8D4}" srcOrd="1" destOrd="0" parTransId="{3BF3F1C9-14D8-401A-BF79-167F77E11E9F}" sibTransId="{746B9268-5E1A-425E-A7F8-D72C403CD150}"/>
    <dgm:cxn modelId="{28503327-336A-4C9E-8E4C-CBA202CFAB28}" type="presOf" srcId="{98836956-40CC-4F76-9223-5CE684EACD3A}" destId="{20A498B8-7D52-4524-A10C-F189E5B0B3C1}" srcOrd="0" destOrd="3" presId="urn:microsoft.com/office/officeart/2005/8/layout/hList1"/>
    <dgm:cxn modelId="{AC349027-5DDA-4BAE-9ADC-D05AFD694635}" srcId="{8EE04F92-FD28-464D-89AA-77BFA59995AB}" destId="{645B2E93-097F-4390-A8AE-2C1045749F8A}" srcOrd="2" destOrd="0" parTransId="{EF52D8D0-2230-4896-8FBA-FB71B018A2C5}" sibTransId="{476ECB86-E1AB-4A1B-9D3F-68CB60D09686}"/>
    <dgm:cxn modelId="{E9493637-0AA1-489B-B82D-437D5D98B081}" srcId="{3A2D715D-3895-45BC-B47B-06448DC70445}" destId="{D8270642-791C-4D6B-BECD-0AD396C8D514}" srcOrd="2" destOrd="0" parTransId="{5788BE7B-2C01-4B9D-939D-11195331E1D8}" sibTransId="{12F85988-CE8A-4239-B285-1D47116B29B6}"/>
    <dgm:cxn modelId="{2FF5C53B-C235-429C-9317-BA6C14EBEEBA}" type="presOf" srcId="{27F89661-90C5-4B2D-9A66-01FEF7A9B8D4}" destId="{20A498B8-7D52-4524-A10C-F189E5B0B3C1}" srcOrd="0" destOrd="1" presId="urn:microsoft.com/office/officeart/2005/8/layout/hList1"/>
    <dgm:cxn modelId="{1C5B963C-EC0E-4B7E-90C1-F5E44C886CE0}" srcId="{8094AF4D-0B3A-4C99-BD6E-BDCE1E4FAF42}" destId="{98836956-40CC-4F76-9223-5CE684EACD3A}" srcOrd="3" destOrd="0" parTransId="{9DC62ADE-D405-40C9-BF85-9BD5A0F2A2ED}" sibTransId="{C3C6701E-6A6F-4D75-9053-9F82FF7A123C}"/>
    <dgm:cxn modelId="{6B33F73D-F283-40DF-B35F-A1F3B9C1E4F3}" srcId="{645B2E93-097F-4390-A8AE-2C1045749F8A}" destId="{E8E4B02B-103C-489E-B607-2984A52CCC4B}" srcOrd="1" destOrd="0" parTransId="{D712C889-541C-4991-A556-9456151CBD7B}" sibTransId="{C25302F7-C087-4031-8AA0-B6F336FA5437}"/>
    <dgm:cxn modelId="{96210062-462D-43A0-9B97-2B9205F84C85}" type="presOf" srcId="{8B671806-DC2F-4207-99C6-58A6FB3663E2}" destId="{20A498B8-7D52-4524-A10C-F189E5B0B3C1}" srcOrd="0" destOrd="0" presId="urn:microsoft.com/office/officeart/2005/8/layout/hList1"/>
    <dgm:cxn modelId="{D3DD5143-55D9-4A84-A966-8B63093BF3A0}" type="presOf" srcId="{E8E4B02B-103C-489E-B607-2984A52CCC4B}" destId="{BE0718F4-DD6D-4EAE-90DE-5E21F522B80A}" srcOrd="0" destOrd="1" presId="urn:microsoft.com/office/officeart/2005/8/layout/hList1"/>
    <dgm:cxn modelId="{B8A6FA49-2DB1-4CBA-ABEA-DAB639806D3A}" type="presOf" srcId="{C9D3C6B1-A63C-4619-B5B0-2485E042BE80}" destId="{E355BEE5-95B4-47F3-9ECD-C756C6A29BB3}" srcOrd="0" destOrd="0" presId="urn:microsoft.com/office/officeart/2005/8/layout/hList1"/>
    <dgm:cxn modelId="{2FC1607A-7A86-42EB-BB96-C5077494573B}" srcId="{8094AF4D-0B3A-4C99-BD6E-BDCE1E4FAF42}" destId="{8B671806-DC2F-4207-99C6-58A6FB3663E2}" srcOrd="0" destOrd="0" parTransId="{4412D633-6D11-4743-B874-D34F053B21DC}" sibTransId="{1ABE8CC7-87B1-4917-81AD-C299A49BC462}"/>
    <dgm:cxn modelId="{F184A58A-895C-46C8-964D-DC63D986E711}" srcId="{8EE04F92-FD28-464D-89AA-77BFA59995AB}" destId="{3A2D715D-3895-45BC-B47B-06448DC70445}" srcOrd="1" destOrd="0" parTransId="{E1D919CD-7EF6-42F0-AAE6-E748A06D6BAA}" sibTransId="{FCF5CE12-A2EC-429D-B2E0-6DBA8747C300}"/>
    <dgm:cxn modelId="{573DF68F-26BA-458B-A119-ECD1DD22344E}" type="presOf" srcId="{D8270642-791C-4D6B-BECD-0AD396C8D514}" destId="{E355BEE5-95B4-47F3-9ECD-C756C6A29BB3}" srcOrd="0" destOrd="2" presId="urn:microsoft.com/office/officeart/2005/8/layout/hList1"/>
    <dgm:cxn modelId="{0398BB9D-6ECD-44A3-A66A-6246E30F4742}" type="presOf" srcId="{0F9B4FDE-C166-4EB7-ADEC-8849F695F30B}" destId="{E355BEE5-95B4-47F3-9ECD-C756C6A29BB3}" srcOrd="0" destOrd="1" presId="urn:microsoft.com/office/officeart/2005/8/layout/hList1"/>
    <dgm:cxn modelId="{574A219F-29B4-4832-9887-B185370E6A54}" srcId="{8EE04F92-FD28-464D-89AA-77BFA59995AB}" destId="{8094AF4D-0B3A-4C99-BD6E-BDCE1E4FAF42}" srcOrd="0" destOrd="0" parTransId="{A56FA7BF-6BF0-4AC1-A2D8-DB8DDF9016C3}" sibTransId="{AD2CD03A-FB16-4778-B388-0E6713F1F251}"/>
    <dgm:cxn modelId="{140D41A4-64F0-402E-9DA2-D1D9F3573CB1}" type="presOf" srcId="{E909C48C-FEA5-463D-A540-45181B501653}" destId="{BE0718F4-DD6D-4EAE-90DE-5E21F522B80A}" srcOrd="0" destOrd="0" presId="urn:microsoft.com/office/officeart/2005/8/layout/hList1"/>
    <dgm:cxn modelId="{42388DAA-5862-458D-9723-78A2685B43D2}" srcId="{645B2E93-097F-4390-A8AE-2C1045749F8A}" destId="{E909C48C-FEA5-463D-A540-45181B501653}" srcOrd="0" destOrd="0" parTransId="{B36322DF-2229-4B36-8815-26DE84DC125C}" sibTransId="{88B91780-A0B6-4FB3-89DF-ED6E2F392BAC}"/>
    <dgm:cxn modelId="{F3B6AEB3-B9CE-4B87-A10F-CEED61EF4B82}" srcId="{3A2D715D-3895-45BC-B47B-06448DC70445}" destId="{0F9B4FDE-C166-4EB7-ADEC-8849F695F30B}" srcOrd="1" destOrd="0" parTransId="{BEC1956F-8686-4C24-9F4E-B5B8A866DEAA}" sibTransId="{E7177B84-2BF1-4CC0-AD01-D4EE681603BC}"/>
    <dgm:cxn modelId="{8D181ABA-EA23-4AFB-973C-0AB27C313AC7}" srcId="{8094AF4D-0B3A-4C99-BD6E-BDCE1E4FAF42}" destId="{6D80EADE-7CB3-4F02-9754-B7E9D5AAF2C3}" srcOrd="2" destOrd="0" parTransId="{54758DDB-2600-4927-9568-48C13021C481}" sibTransId="{8AAFDF50-1722-47E8-8908-67B6D916947E}"/>
    <dgm:cxn modelId="{5A40A1BF-8F96-4480-80DC-94AE394061B8}" type="presOf" srcId="{8EE04F92-FD28-464D-89AA-77BFA59995AB}" destId="{CE686B2F-7632-402F-869F-C5E0C77785DA}" srcOrd="0" destOrd="0" presId="urn:microsoft.com/office/officeart/2005/8/layout/hList1"/>
    <dgm:cxn modelId="{098538C3-5106-420F-8A0F-69CDBDD94662}" type="presOf" srcId="{8094AF4D-0B3A-4C99-BD6E-BDCE1E4FAF42}" destId="{FED3146A-3D65-409F-A696-E91D4A23E3E4}" srcOrd="0" destOrd="0" presId="urn:microsoft.com/office/officeart/2005/8/layout/hList1"/>
    <dgm:cxn modelId="{9B1167D9-1452-4CD9-BC66-49771CA70C83}" type="presOf" srcId="{3A2D715D-3895-45BC-B47B-06448DC70445}" destId="{9BE35484-FF0D-4162-A913-B98E8060D527}" srcOrd="0" destOrd="0" presId="urn:microsoft.com/office/officeart/2005/8/layout/hList1"/>
    <dgm:cxn modelId="{F179E6A9-3699-4017-863E-F45C0124450A}" type="presParOf" srcId="{CE686B2F-7632-402F-869F-C5E0C77785DA}" destId="{86174F41-D0C2-4218-9B1E-2ED6CCABC460}" srcOrd="0" destOrd="0" presId="urn:microsoft.com/office/officeart/2005/8/layout/hList1"/>
    <dgm:cxn modelId="{77B3928E-D076-4083-9DF6-A82B5D10CBD1}" type="presParOf" srcId="{86174F41-D0C2-4218-9B1E-2ED6CCABC460}" destId="{FED3146A-3D65-409F-A696-E91D4A23E3E4}" srcOrd="0" destOrd="0" presId="urn:microsoft.com/office/officeart/2005/8/layout/hList1"/>
    <dgm:cxn modelId="{661DD7A0-60BE-4E96-BB2C-FA047AE7CD5E}" type="presParOf" srcId="{86174F41-D0C2-4218-9B1E-2ED6CCABC460}" destId="{20A498B8-7D52-4524-A10C-F189E5B0B3C1}" srcOrd="1" destOrd="0" presId="urn:microsoft.com/office/officeart/2005/8/layout/hList1"/>
    <dgm:cxn modelId="{5F954E00-7AA6-4410-8188-B134621854ED}" type="presParOf" srcId="{CE686B2F-7632-402F-869F-C5E0C77785DA}" destId="{1BAFD74A-90CD-41BB-8C76-82EE83B3861D}" srcOrd="1" destOrd="0" presId="urn:microsoft.com/office/officeart/2005/8/layout/hList1"/>
    <dgm:cxn modelId="{8C136678-721B-4416-BA87-75A2979CE289}" type="presParOf" srcId="{CE686B2F-7632-402F-869F-C5E0C77785DA}" destId="{3714871C-BF4D-4BE9-BD65-94470A50E627}" srcOrd="2" destOrd="0" presId="urn:microsoft.com/office/officeart/2005/8/layout/hList1"/>
    <dgm:cxn modelId="{1B43CEE4-D6C1-4296-A47A-F455B779E6EE}" type="presParOf" srcId="{3714871C-BF4D-4BE9-BD65-94470A50E627}" destId="{9BE35484-FF0D-4162-A913-B98E8060D527}" srcOrd="0" destOrd="0" presId="urn:microsoft.com/office/officeart/2005/8/layout/hList1"/>
    <dgm:cxn modelId="{C17401D7-705C-434F-A27D-0F5C6AE69858}" type="presParOf" srcId="{3714871C-BF4D-4BE9-BD65-94470A50E627}" destId="{E355BEE5-95B4-47F3-9ECD-C756C6A29BB3}" srcOrd="1" destOrd="0" presId="urn:microsoft.com/office/officeart/2005/8/layout/hList1"/>
    <dgm:cxn modelId="{989BDB28-7288-4DC4-9466-7401168CB8CC}" type="presParOf" srcId="{CE686B2F-7632-402F-869F-C5E0C77785DA}" destId="{4515483B-D42E-4465-B70F-45DD7B7D3E7A}" srcOrd="3" destOrd="0" presId="urn:microsoft.com/office/officeart/2005/8/layout/hList1"/>
    <dgm:cxn modelId="{300CE4A1-467F-41FC-8C76-4BA9030206CB}" type="presParOf" srcId="{CE686B2F-7632-402F-869F-C5E0C77785DA}" destId="{4C4A3911-11B9-43A6-AFA6-53F02186CFE9}" srcOrd="4" destOrd="0" presId="urn:microsoft.com/office/officeart/2005/8/layout/hList1"/>
    <dgm:cxn modelId="{19C616FC-AEDA-4D8D-B6A5-DFBFF31A51A3}" type="presParOf" srcId="{4C4A3911-11B9-43A6-AFA6-53F02186CFE9}" destId="{45B802D6-53F6-4222-BDED-1AC23BE6857A}" srcOrd="0" destOrd="0" presId="urn:microsoft.com/office/officeart/2005/8/layout/hList1"/>
    <dgm:cxn modelId="{EB90C434-645A-4DB1-91A2-CA1A216D7A0F}" type="presParOf" srcId="{4C4A3911-11B9-43A6-AFA6-53F02186CFE9}" destId="{BE0718F4-DD6D-4EAE-90DE-5E21F522B8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EE04F92-FD28-464D-89AA-77BFA59995AB}" type="doc">
      <dgm:prSet loTypeId="urn:microsoft.com/office/officeart/2005/8/layout/hList1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A2D715D-3895-45BC-B47B-06448DC7044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Tools &amp; Techniques</a:t>
          </a:r>
        </a:p>
      </dgm:t>
    </dgm:pt>
    <dgm:pt modelId="{E1D919CD-7EF6-42F0-AAE6-E748A06D6BAA}" type="parTrans" cxnId="{F184A58A-895C-46C8-964D-DC63D986E711}">
      <dgm:prSet/>
      <dgm:spPr/>
      <dgm:t>
        <a:bodyPr/>
        <a:lstStyle/>
        <a:p>
          <a:endParaRPr lang="en-US"/>
        </a:p>
      </dgm:t>
    </dgm:pt>
    <dgm:pt modelId="{FCF5CE12-A2EC-429D-B2E0-6DBA8747C300}" type="sibTrans" cxnId="{F184A58A-895C-46C8-964D-DC63D986E711}">
      <dgm:prSet/>
      <dgm:spPr/>
      <dgm:t>
        <a:bodyPr/>
        <a:lstStyle/>
        <a:p>
          <a:endParaRPr lang="en-US"/>
        </a:p>
      </dgm:t>
    </dgm:pt>
    <dgm:pt modelId="{C9D3C6B1-A63C-4619-B5B0-2485E042BE80}">
      <dgm:prSet phldrT="[Text]"/>
      <dgm:spPr/>
      <dgm:t>
        <a:bodyPr/>
        <a:lstStyle/>
        <a:p>
          <a:r>
            <a:rPr lang="id-ID" dirty="0">
              <a:solidFill>
                <a:schemeClr val="tx1"/>
              </a:solidFill>
            </a:rPr>
            <a:t>Decomposition</a:t>
          </a:r>
          <a:endParaRPr lang="en-US" dirty="0">
            <a:solidFill>
              <a:schemeClr val="tx1"/>
            </a:solidFill>
          </a:endParaRPr>
        </a:p>
      </dgm:t>
    </dgm:pt>
    <dgm:pt modelId="{13EA442E-1D68-4FDC-84C4-63690CD7FFFD}" type="parTrans" cxnId="{74A83111-8742-40B7-BDB0-517883EA3281}">
      <dgm:prSet/>
      <dgm:spPr/>
      <dgm:t>
        <a:bodyPr/>
        <a:lstStyle/>
        <a:p>
          <a:endParaRPr lang="en-US"/>
        </a:p>
      </dgm:t>
    </dgm:pt>
    <dgm:pt modelId="{60B9232F-5F06-43DD-97B7-E699757DD82F}" type="sibTrans" cxnId="{74A83111-8742-40B7-BDB0-517883EA3281}">
      <dgm:prSet/>
      <dgm:spPr/>
      <dgm:t>
        <a:bodyPr/>
        <a:lstStyle/>
        <a:p>
          <a:endParaRPr lang="en-US"/>
        </a:p>
      </dgm:t>
    </dgm:pt>
    <dgm:pt modelId="{DD1C31A6-F403-451E-8930-06B62AE1249C}">
      <dgm:prSet phldrT="[Text]"/>
      <dgm:spPr/>
      <dgm:t>
        <a:bodyPr/>
        <a:lstStyle/>
        <a:p>
          <a:r>
            <a:rPr lang="id-ID" dirty="0">
              <a:solidFill>
                <a:schemeClr val="tx1"/>
              </a:solidFill>
            </a:rPr>
            <a:t>Expert Judgement</a:t>
          </a:r>
          <a:endParaRPr lang="en-US" dirty="0">
            <a:solidFill>
              <a:schemeClr val="tx1"/>
            </a:solidFill>
          </a:endParaRPr>
        </a:p>
      </dgm:t>
    </dgm:pt>
    <dgm:pt modelId="{8EC00199-917A-4F76-A262-54A41FCDC8C5}" type="parTrans" cxnId="{9C72925E-E7F9-42C2-8C5B-7BAA68057F79}">
      <dgm:prSet/>
      <dgm:spPr/>
      <dgm:t>
        <a:bodyPr/>
        <a:lstStyle/>
        <a:p>
          <a:endParaRPr lang="en-US"/>
        </a:p>
      </dgm:t>
    </dgm:pt>
    <dgm:pt modelId="{1F1E4D78-CFC0-4BA3-BF14-33192A41F0B7}" type="sibTrans" cxnId="{9C72925E-E7F9-42C2-8C5B-7BAA68057F79}">
      <dgm:prSet/>
      <dgm:spPr/>
      <dgm:t>
        <a:bodyPr/>
        <a:lstStyle/>
        <a:p>
          <a:endParaRPr lang="en-US"/>
        </a:p>
      </dgm:t>
    </dgm:pt>
    <dgm:pt modelId="{CE686B2F-7632-402F-869F-C5E0C77785DA}" type="pres">
      <dgm:prSet presAssocID="{8EE04F92-FD28-464D-89AA-77BFA59995AB}" presName="Name0" presStyleCnt="0">
        <dgm:presLayoutVars>
          <dgm:dir/>
          <dgm:animLvl val="lvl"/>
          <dgm:resizeHandles val="exact"/>
        </dgm:presLayoutVars>
      </dgm:prSet>
      <dgm:spPr/>
    </dgm:pt>
    <dgm:pt modelId="{3714871C-BF4D-4BE9-BD65-94470A50E627}" type="pres">
      <dgm:prSet presAssocID="{3A2D715D-3895-45BC-B47B-06448DC70445}" presName="composite" presStyleCnt="0"/>
      <dgm:spPr/>
    </dgm:pt>
    <dgm:pt modelId="{9BE35484-FF0D-4162-A913-B98E8060D527}" type="pres">
      <dgm:prSet presAssocID="{3A2D715D-3895-45BC-B47B-06448DC7044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355BEE5-95B4-47F3-9ECD-C756C6A29BB3}" type="pres">
      <dgm:prSet presAssocID="{3A2D715D-3895-45BC-B47B-06448DC7044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74A83111-8742-40B7-BDB0-517883EA3281}" srcId="{3A2D715D-3895-45BC-B47B-06448DC70445}" destId="{C9D3C6B1-A63C-4619-B5B0-2485E042BE80}" srcOrd="0" destOrd="0" parTransId="{13EA442E-1D68-4FDC-84C4-63690CD7FFFD}" sibTransId="{60B9232F-5F06-43DD-97B7-E699757DD82F}"/>
    <dgm:cxn modelId="{0601BB2B-A165-457B-9C39-B24397FC5BEA}" type="presOf" srcId="{DD1C31A6-F403-451E-8930-06B62AE1249C}" destId="{E355BEE5-95B4-47F3-9ECD-C756C6A29BB3}" srcOrd="0" destOrd="1" presId="urn:microsoft.com/office/officeart/2005/8/layout/hList1"/>
    <dgm:cxn modelId="{9C72925E-E7F9-42C2-8C5B-7BAA68057F79}" srcId="{3A2D715D-3895-45BC-B47B-06448DC70445}" destId="{DD1C31A6-F403-451E-8930-06B62AE1249C}" srcOrd="1" destOrd="0" parTransId="{8EC00199-917A-4F76-A262-54A41FCDC8C5}" sibTransId="{1F1E4D78-CFC0-4BA3-BF14-33192A41F0B7}"/>
    <dgm:cxn modelId="{CF5A0744-D426-4C0C-BF62-E49630C160C3}" type="presOf" srcId="{3A2D715D-3895-45BC-B47B-06448DC70445}" destId="{9BE35484-FF0D-4162-A913-B98E8060D527}" srcOrd="0" destOrd="0" presId="urn:microsoft.com/office/officeart/2005/8/layout/hList1"/>
    <dgm:cxn modelId="{853F9670-F84A-49A5-8F23-E674E950FD70}" type="presOf" srcId="{C9D3C6B1-A63C-4619-B5B0-2485E042BE80}" destId="{E355BEE5-95B4-47F3-9ECD-C756C6A29BB3}" srcOrd="0" destOrd="0" presId="urn:microsoft.com/office/officeart/2005/8/layout/hList1"/>
    <dgm:cxn modelId="{0FB55F85-0F65-46F5-8A99-E91A15321299}" type="presOf" srcId="{8EE04F92-FD28-464D-89AA-77BFA59995AB}" destId="{CE686B2F-7632-402F-869F-C5E0C77785DA}" srcOrd="0" destOrd="0" presId="urn:microsoft.com/office/officeart/2005/8/layout/hList1"/>
    <dgm:cxn modelId="{F184A58A-895C-46C8-964D-DC63D986E711}" srcId="{8EE04F92-FD28-464D-89AA-77BFA59995AB}" destId="{3A2D715D-3895-45BC-B47B-06448DC70445}" srcOrd="0" destOrd="0" parTransId="{E1D919CD-7EF6-42F0-AAE6-E748A06D6BAA}" sibTransId="{FCF5CE12-A2EC-429D-B2E0-6DBA8747C300}"/>
    <dgm:cxn modelId="{12D8FFA1-526E-47BA-8D62-F57976594CE1}" type="presParOf" srcId="{CE686B2F-7632-402F-869F-C5E0C77785DA}" destId="{3714871C-BF4D-4BE9-BD65-94470A50E627}" srcOrd="0" destOrd="0" presId="urn:microsoft.com/office/officeart/2005/8/layout/hList1"/>
    <dgm:cxn modelId="{9C756DDD-4018-436E-9EC1-955B4F5913E4}" type="presParOf" srcId="{3714871C-BF4D-4BE9-BD65-94470A50E627}" destId="{9BE35484-FF0D-4162-A913-B98E8060D527}" srcOrd="0" destOrd="0" presId="urn:microsoft.com/office/officeart/2005/8/layout/hList1"/>
    <dgm:cxn modelId="{FC2A07E0-C72C-4CD5-9B22-89A9AD95D9B2}" type="presParOf" srcId="{3714871C-BF4D-4BE9-BD65-94470A50E627}" destId="{E355BEE5-95B4-47F3-9ECD-C756C6A29BB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</dgm:pt>
    <dgm:pt modelId="{870269B6-4112-4E4F-ABD8-795DDFDD3198}">
      <dgm:prSet phldrT="[Text]" custT="1"/>
      <dgm:spPr>
        <a:xfrm rot="10800000">
          <a:off x="1612781" y="1865"/>
          <a:ext cx="4339282" cy="2079218"/>
        </a:xfrm>
      </dgm:spPr>
      <dgm:t>
        <a:bodyPr/>
        <a:lstStyle/>
        <a:p>
          <a:pPr marL="82550" indent="-82550" algn="l"/>
          <a:r>
            <a:rPr lang="id-ID" sz="2800">
              <a:solidFill>
                <a:schemeClr val="tx1"/>
              </a:solidFill>
            </a:rPr>
            <a:t>Decomposition</a:t>
          </a:r>
          <a:endParaRPr lang="en-US" sz="2800" b="1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9CF3B767-8600-AA44-91F2-FBC1438A0182}" type="sibTrans" cxnId="{E6D25622-EABD-044C-816E-41F198C2B326}">
      <dgm:prSet/>
      <dgm:spPr/>
      <dgm:t>
        <a:bodyPr/>
        <a:lstStyle/>
        <a:p>
          <a:endParaRPr lang="en-US"/>
        </a:p>
      </dgm:t>
    </dgm:pt>
    <dgm:pt modelId="{A1011F09-7E36-094F-8195-C8FACF5F9B59}" type="parTrans" cxnId="{E6D25622-EABD-044C-816E-41F198C2B326}">
      <dgm:prSet/>
      <dgm:spPr/>
      <dgm:t>
        <a:bodyPr/>
        <a:lstStyle/>
        <a:p>
          <a:endParaRPr lang="en-US"/>
        </a:p>
      </dgm:t>
    </dgm:pt>
    <dgm:pt modelId="{E8B549E7-4DD6-4212-B8B3-D84916B97B5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Teknik yang </a:t>
          </a:r>
          <a:r>
            <a:rPr lang="en-US" dirty="0" err="1">
              <a:solidFill>
                <a:schemeClr val="tx1"/>
              </a:solidFill>
            </a:rPr>
            <a:t>digunakan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membagi</a:t>
          </a:r>
          <a:r>
            <a:rPr lang="en-US" dirty="0">
              <a:solidFill>
                <a:schemeClr val="tx1"/>
              </a:solidFill>
            </a:rPr>
            <a:t> / </a:t>
          </a:r>
          <a:r>
            <a:rPr lang="en-US" dirty="0" err="1">
              <a:solidFill>
                <a:schemeClr val="tx1"/>
              </a:solidFill>
            </a:rPr>
            <a:t>menguraikan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ruang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lingkup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proyek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deliverable </a:t>
          </a:r>
          <a:r>
            <a:rPr lang="en-US" dirty="0" err="1">
              <a:solidFill>
                <a:schemeClr val="tx1"/>
              </a:solidFill>
            </a:rPr>
            <a:t>proyek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menjadi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bagian-bagian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lebih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kecil</a:t>
          </a:r>
          <a:r>
            <a:rPr lang="en-US" dirty="0">
              <a:solidFill>
                <a:schemeClr val="tx1"/>
              </a:solidFill>
            </a:rPr>
            <a:t> , </a:t>
          </a:r>
          <a:r>
            <a:rPr lang="en-US" dirty="0" err="1">
              <a:solidFill>
                <a:schemeClr val="tx1"/>
              </a:solidFill>
            </a:rPr>
            <a:t>bagian-bagian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lebih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mudah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dikelola</a:t>
          </a:r>
          <a:r>
            <a:rPr lang="en-US" dirty="0">
              <a:solidFill>
                <a:schemeClr val="tx1"/>
              </a:solidFill>
            </a:rPr>
            <a:t>. </a:t>
          </a:r>
        </a:p>
      </dgm:t>
    </dgm:pt>
    <dgm:pt modelId="{56ABDD0F-F216-4230-9F71-F32EA5CC6933}" type="parTrans" cxnId="{F5D92761-EDA2-41BC-96D3-F589063A255F}">
      <dgm:prSet/>
      <dgm:spPr/>
      <dgm:t>
        <a:bodyPr/>
        <a:lstStyle/>
        <a:p>
          <a:endParaRPr lang="en-US"/>
        </a:p>
      </dgm:t>
    </dgm:pt>
    <dgm:pt modelId="{2B73E9FE-E385-4D63-BB19-06EC9E454CAE}" type="sibTrans" cxnId="{F5D92761-EDA2-41BC-96D3-F589063A255F}">
      <dgm:prSet/>
      <dgm:spPr/>
      <dgm:t>
        <a:bodyPr/>
        <a:lstStyle/>
        <a:p>
          <a:endParaRPr lang="en-US"/>
        </a:p>
      </dgm:t>
    </dgm:pt>
    <dgm:pt modelId="{D68387CE-9C75-4DB7-AD16-54135412357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Output </a:t>
          </a:r>
          <a:r>
            <a:rPr lang="en-US" dirty="0" err="1">
              <a:solidFill>
                <a:schemeClr val="tx1"/>
              </a:solidFill>
            </a:rPr>
            <a:t>dari</a:t>
          </a:r>
          <a:r>
            <a:rPr lang="en-US" dirty="0">
              <a:solidFill>
                <a:schemeClr val="tx1"/>
              </a:solidFill>
            </a:rPr>
            <a:t> proses </a:t>
          </a:r>
          <a:r>
            <a:rPr lang="en-US" dirty="0" err="1">
              <a:solidFill>
                <a:schemeClr val="tx1"/>
              </a:solidFill>
            </a:rPr>
            <a:t>ini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adalah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Paket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Pekerjaan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yaitu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pekerjaan-pekerjaan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ditetapkan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pada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tingkat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terendah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dari</a:t>
          </a:r>
          <a:r>
            <a:rPr lang="en-US" dirty="0">
              <a:solidFill>
                <a:schemeClr val="tx1"/>
              </a:solidFill>
            </a:rPr>
            <a:t> WBS yang </a:t>
          </a:r>
          <a:r>
            <a:rPr lang="en-US" dirty="0" err="1">
              <a:solidFill>
                <a:schemeClr val="tx1"/>
              </a:solidFill>
            </a:rPr>
            <a:t>biaya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durasi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dapat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diperkirakan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dikelola</a:t>
          </a:r>
          <a:r>
            <a:rPr lang="en-US" dirty="0">
              <a:solidFill>
                <a:schemeClr val="tx1"/>
              </a:solidFill>
            </a:rPr>
            <a:t>. </a:t>
          </a:r>
        </a:p>
      </dgm:t>
    </dgm:pt>
    <dgm:pt modelId="{19364258-9152-4C9E-8A37-99105669F9C3}" type="parTrans" cxnId="{3A34C0ED-A0F7-459C-B8BC-C934EBB49E66}">
      <dgm:prSet/>
      <dgm:spPr/>
      <dgm:t>
        <a:bodyPr/>
        <a:lstStyle/>
        <a:p>
          <a:endParaRPr lang="en-US"/>
        </a:p>
      </dgm:t>
    </dgm:pt>
    <dgm:pt modelId="{A013F7C1-6CD9-4A7B-AD77-9628719F8D8B}" type="sibTrans" cxnId="{3A34C0ED-A0F7-459C-B8BC-C934EBB49E66}">
      <dgm:prSet/>
      <dgm:spPr/>
      <dgm:t>
        <a:bodyPr/>
        <a:lstStyle/>
        <a:p>
          <a:endParaRPr lang="en-US"/>
        </a:p>
      </dgm:t>
    </dgm:pt>
    <dgm:pt modelId="{06A21FB8-002F-4A75-B2F5-E8F8CAE911F2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Tingkat dekomposisi sering dipandu oleh tingkat kontrol yang diperlukan untuk secara efektif mengelola proyek</a:t>
          </a:r>
          <a:endParaRPr lang="id-ID" dirty="0">
            <a:solidFill>
              <a:schemeClr val="tx1"/>
            </a:solidFill>
          </a:endParaRPr>
        </a:p>
      </dgm:t>
    </dgm:pt>
    <dgm:pt modelId="{44223692-4E8E-4ABE-B185-9B9360C167E4}" type="parTrans" cxnId="{FBFE3FD0-058A-4888-8096-21209A3AEB97}">
      <dgm:prSet/>
      <dgm:spPr/>
      <dgm:t>
        <a:bodyPr/>
        <a:lstStyle/>
        <a:p>
          <a:endParaRPr lang="en-US"/>
        </a:p>
      </dgm:t>
    </dgm:pt>
    <dgm:pt modelId="{4612EA4B-DEF2-48FC-8FBE-E9B893499DB3}" type="sibTrans" cxnId="{FBFE3FD0-058A-4888-8096-21209A3AEB97}">
      <dgm:prSet/>
      <dgm:spPr/>
      <dgm:t>
        <a:bodyPr/>
        <a:lstStyle/>
        <a:p>
          <a:endParaRPr lang="en-US"/>
        </a:p>
      </dgm:t>
    </dgm:pt>
    <dgm:pt modelId="{2ACFABF5-4E32-4AAD-839E-7C00741B3958}">
      <dgm:prSet/>
      <dgm:spPr/>
      <dgm:t>
        <a:bodyPr/>
        <a:lstStyle/>
        <a:p>
          <a:r>
            <a:rPr lang="id-ID">
              <a:solidFill>
                <a:schemeClr val="tx1"/>
              </a:solidFill>
            </a:rPr>
            <a:t>Expert Judgement</a:t>
          </a:r>
          <a:endParaRPr lang="id-ID" dirty="0">
            <a:solidFill>
              <a:schemeClr val="tx1"/>
            </a:solidFill>
          </a:endParaRPr>
        </a:p>
      </dgm:t>
    </dgm:pt>
    <dgm:pt modelId="{373B76E5-2796-4DE1-B7E1-CA374E57B0CD}" type="parTrans" cxnId="{E06E14C6-0E20-47EE-A69A-FD57A6165E0E}">
      <dgm:prSet/>
      <dgm:spPr/>
      <dgm:t>
        <a:bodyPr/>
        <a:lstStyle/>
        <a:p>
          <a:endParaRPr lang="en-US"/>
        </a:p>
      </dgm:t>
    </dgm:pt>
    <dgm:pt modelId="{370521CF-0CD0-4A53-B828-5DBDC8694225}" type="sibTrans" cxnId="{E06E14C6-0E20-47EE-A69A-FD57A6165E0E}">
      <dgm:prSet/>
      <dgm:spPr/>
      <dgm:t>
        <a:bodyPr/>
        <a:lstStyle/>
        <a:p>
          <a:endParaRPr lang="en-US"/>
        </a:p>
      </dgm:t>
    </dgm:pt>
    <dgm:pt modelId="{A4FA85BD-BC7C-4767-8DC5-6E332E08E41D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Penilaian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ahli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sering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digunakan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menganalisis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informasi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dibutuhkan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menguraikan</a:t>
          </a:r>
          <a:r>
            <a:rPr lang="en-US" dirty="0">
              <a:solidFill>
                <a:schemeClr val="tx1"/>
              </a:solidFill>
            </a:rPr>
            <a:t> deliverable </a:t>
          </a:r>
          <a:r>
            <a:rPr lang="en-US" dirty="0" err="1">
              <a:solidFill>
                <a:schemeClr val="tx1"/>
              </a:solidFill>
            </a:rPr>
            <a:t>proyek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id-ID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menjadi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bagian-bagian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lebih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kecil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dalam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rangka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menciptakan</a:t>
          </a:r>
          <a:r>
            <a:rPr lang="en-US" dirty="0">
              <a:solidFill>
                <a:schemeClr val="tx1"/>
              </a:solidFill>
            </a:rPr>
            <a:t> WBS yang </a:t>
          </a:r>
          <a:r>
            <a:rPr lang="en-US" dirty="0" err="1">
              <a:solidFill>
                <a:schemeClr val="tx1"/>
              </a:solidFill>
            </a:rPr>
            <a:t>efektif</a:t>
          </a:r>
          <a:r>
            <a:rPr lang="en-US" dirty="0">
              <a:solidFill>
                <a:schemeClr val="tx1"/>
              </a:solidFill>
            </a:rPr>
            <a:t>.</a:t>
          </a:r>
          <a:endParaRPr lang="id-ID" dirty="0">
            <a:solidFill>
              <a:schemeClr val="tx1"/>
            </a:solidFill>
          </a:endParaRPr>
        </a:p>
      </dgm:t>
    </dgm:pt>
    <dgm:pt modelId="{D51184A9-8986-4EDF-82ED-F3D628C67A6C}" type="parTrans" cxnId="{917F2CC3-ED38-4347-B377-177FA9441006}">
      <dgm:prSet/>
      <dgm:spPr/>
      <dgm:t>
        <a:bodyPr/>
        <a:lstStyle/>
        <a:p>
          <a:endParaRPr lang="en-US"/>
        </a:p>
      </dgm:t>
    </dgm:pt>
    <dgm:pt modelId="{BDF6E81F-2A41-4B9E-9CB3-4DC200BC8120}" type="sibTrans" cxnId="{917F2CC3-ED38-4347-B377-177FA9441006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CA5515A7-FA4D-4B85-9DD9-17359CF050D2}" type="pres">
      <dgm:prSet presAssocID="{870269B6-4112-4E4F-ABD8-795DDFDD3198}" presName="parentText" presStyleLbl="node1" presStyleIdx="0" presStyleCnt="2" custLinFactNeighborX="-5547" custLinFactNeighborY="-95067">
        <dgm:presLayoutVars>
          <dgm:chMax val="0"/>
          <dgm:bulletEnabled val="1"/>
        </dgm:presLayoutVars>
      </dgm:prSet>
      <dgm:spPr/>
    </dgm:pt>
    <dgm:pt modelId="{44DBF284-EFB8-48CB-AA9A-57838DF88D90}" type="pres">
      <dgm:prSet presAssocID="{870269B6-4112-4E4F-ABD8-795DDFDD3198}" presName="childText" presStyleLbl="revTx" presStyleIdx="0" presStyleCnt="2">
        <dgm:presLayoutVars>
          <dgm:bulletEnabled val="1"/>
        </dgm:presLayoutVars>
      </dgm:prSet>
      <dgm:spPr/>
    </dgm:pt>
    <dgm:pt modelId="{0DE50F99-CC81-4EE6-AC24-F9AE9E12F159}" type="pres">
      <dgm:prSet presAssocID="{2ACFABF5-4E32-4AAD-839E-7C00741B395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6732356-89EA-461E-9E88-B83BDD150B76}" type="pres">
      <dgm:prSet presAssocID="{2ACFABF5-4E32-4AAD-839E-7C00741B395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6D25622-EABD-044C-816E-41F198C2B326}" srcId="{7BE175C2-43D5-BF47-B71D-4EF4D2107E03}" destId="{870269B6-4112-4E4F-ABD8-795DDFDD3198}" srcOrd="0" destOrd="0" parTransId="{A1011F09-7E36-094F-8195-C8FACF5F9B59}" sibTransId="{9CF3B767-8600-AA44-91F2-FBC1438A0182}"/>
    <dgm:cxn modelId="{B562D43D-AB8F-4D00-8B3A-99DA0BD48D89}" type="presOf" srcId="{D68387CE-9C75-4DB7-AD16-541354123578}" destId="{44DBF284-EFB8-48CB-AA9A-57838DF88D90}" srcOrd="0" destOrd="1" presId="urn:microsoft.com/office/officeart/2005/8/layout/vList2"/>
    <dgm:cxn modelId="{F5D92761-EDA2-41BC-96D3-F589063A255F}" srcId="{870269B6-4112-4E4F-ABD8-795DDFDD3198}" destId="{E8B549E7-4DD6-4212-B8B3-D84916B97B58}" srcOrd="0" destOrd="0" parTransId="{56ABDD0F-F216-4230-9F71-F32EA5CC6933}" sibTransId="{2B73E9FE-E385-4D63-BB19-06EC9E454CAE}"/>
    <dgm:cxn modelId="{1D3AB47C-1B50-4C32-A6A4-B3F23336C56E}" type="presOf" srcId="{2ACFABF5-4E32-4AAD-839E-7C00741B3958}" destId="{0DE50F99-CC81-4EE6-AC24-F9AE9E12F159}" srcOrd="0" destOrd="0" presId="urn:microsoft.com/office/officeart/2005/8/layout/vList2"/>
    <dgm:cxn modelId="{35D90BBE-8CBE-4D26-A095-A8532E2036EC}" type="presOf" srcId="{7BE175C2-43D5-BF47-B71D-4EF4D2107E03}" destId="{224CF469-C495-45B8-9E4A-119EC6AA03FC}" srcOrd="0" destOrd="0" presId="urn:microsoft.com/office/officeart/2005/8/layout/vList2"/>
    <dgm:cxn modelId="{917F2CC3-ED38-4347-B377-177FA9441006}" srcId="{2ACFABF5-4E32-4AAD-839E-7C00741B3958}" destId="{A4FA85BD-BC7C-4767-8DC5-6E332E08E41D}" srcOrd="0" destOrd="0" parTransId="{D51184A9-8986-4EDF-82ED-F3D628C67A6C}" sibTransId="{BDF6E81F-2A41-4B9E-9CB3-4DC200BC8120}"/>
    <dgm:cxn modelId="{0E82B3C5-793C-4B35-8CCC-C14E16EF43D1}" type="presOf" srcId="{06A21FB8-002F-4A75-B2F5-E8F8CAE911F2}" destId="{44DBF284-EFB8-48CB-AA9A-57838DF88D90}" srcOrd="0" destOrd="2" presId="urn:microsoft.com/office/officeart/2005/8/layout/vList2"/>
    <dgm:cxn modelId="{E06E14C6-0E20-47EE-A69A-FD57A6165E0E}" srcId="{7BE175C2-43D5-BF47-B71D-4EF4D2107E03}" destId="{2ACFABF5-4E32-4AAD-839E-7C00741B3958}" srcOrd="1" destOrd="0" parTransId="{373B76E5-2796-4DE1-B7E1-CA374E57B0CD}" sibTransId="{370521CF-0CD0-4A53-B828-5DBDC8694225}"/>
    <dgm:cxn modelId="{C20342C7-0F15-42A2-8841-BF5991327183}" type="presOf" srcId="{E8B549E7-4DD6-4212-B8B3-D84916B97B58}" destId="{44DBF284-EFB8-48CB-AA9A-57838DF88D90}" srcOrd="0" destOrd="0" presId="urn:microsoft.com/office/officeart/2005/8/layout/vList2"/>
    <dgm:cxn modelId="{FBFE3FD0-058A-4888-8096-21209A3AEB97}" srcId="{870269B6-4112-4E4F-ABD8-795DDFDD3198}" destId="{06A21FB8-002F-4A75-B2F5-E8F8CAE911F2}" srcOrd="2" destOrd="0" parTransId="{44223692-4E8E-4ABE-B185-9B9360C167E4}" sibTransId="{4612EA4B-DEF2-48FC-8FBE-E9B893499DB3}"/>
    <dgm:cxn modelId="{DF0F22EC-E69F-49E1-ADA1-CDFC191D7B28}" type="presOf" srcId="{870269B6-4112-4E4F-ABD8-795DDFDD3198}" destId="{CA5515A7-FA4D-4B85-9DD9-17359CF050D2}" srcOrd="0" destOrd="0" presId="urn:microsoft.com/office/officeart/2005/8/layout/vList2"/>
    <dgm:cxn modelId="{3A34C0ED-A0F7-459C-B8BC-C934EBB49E66}" srcId="{870269B6-4112-4E4F-ABD8-795DDFDD3198}" destId="{D68387CE-9C75-4DB7-AD16-541354123578}" srcOrd="1" destOrd="0" parTransId="{19364258-9152-4C9E-8A37-99105669F9C3}" sibTransId="{A013F7C1-6CD9-4A7B-AD77-9628719F8D8B}"/>
    <dgm:cxn modelId="{8AC00DEE-8C46-46AA-9FDD-E5D2A7B5C3DE}" type="presOf" srcId="{A4FA85BD-BC7C-4767-8DC5-6E332E08E41D}" destId="{46732356-89EA-461E-9E88-B83BDD150B76}" srcOrd="0" destOrd="0" presId="urn:microsoft.com/office/officeart/2005/8/layout/vList2"/>
    <dgm:cxn modelId="{F795E049-07DE-4F4C-8C28-058F1C63BFB4}" type="presParOf" srcId="{224CF469-C495-45B8-9E4A-119EC6AA03FC}" destId="{CA5515A7-FA4D-4B85-9DD9-17359CF050D2}" srcOrd="0" destOrd="0" presId="urn:microsoft.com/office/officeart/2005/8/layout/vList2"/>
    <dgm:cxn modelId="{D4437C77-9584-4DB4-8A37-AA9C56AE5CC1}" type="presParOf" srcId="{224CF469-C495-45B8-9E4A-119EC6AA03FC}" destId="{44DBF284-EFB8-48CB-AA9A-57838DF88D90}" srcOrd="1" destOrd="0" presId="urn:microsoft.com/office/officeart/2005/8/layout/vList2"/>
    <dgm:cxn modelId="{B02B6AA0-9D3D-40E0-BB06-C5E78C09EC18}" type="presParOf" srcId="{224CF469-C495-45B8-9E4A-119EC6AA03FC}" destId="{0DE50F99-CC81-4EE6-AC24-F9AE9E12F159}" srcOrd="2" destOrd="0" presId="urn:microsoft.com/office/officeart/2005/8/layout/vList2"/>
    <dgm:cxn modelId="{28A2732D-B99F-40D8-B160-B65495E170E3}" type="presParOf" srcId="{224CF469-C495-45B8-9E4A-119EC6AA03FC}" destId="{46732356-89EA-461E-9E88-B83BDD150B7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EE04F92-FD28-464D-89AA-77BFA59995AB}" type="doc">
      <dgm:prSet loTypeId="urn:microsoft.com/office/officeart/2005/8/layout/hList1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45B2E93-097F-4390-A8AE-2C1045749F8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Outputs</a:t>
          </a:r>
        </a:p>
      </dgm:t>
    </dgm:pt>
    <dgm:pt modelId="{EF52D8D0-2230-4896-8FBA-FB71B018A2C5}" type="parTrans" cxnId="{AC349027-5DDA-4BAE-9ADC-D05AFD694635}">
      <dgm:prSet/>
      <dgm:spPr/>
      <dgm:t>
        <a:bodyPr/>
        <a:lstStyle/>
        <a:p>
          <a:endParaRPr lang="en-US"/>
        </a:p>
      </dgm:t>
    </dgm:pt>
    <dgm:pt modelId="{476ECB86-E1AB-4A1B-9D3F-68CB60D09686}" type="sibTrans" cxnId="{AC349027-5DDA-4BAE-9ADC-D05AFD694635}">
      <dgm:prSet/>
      <dgm:spPr/>
      <dgm:t>
        <a:bodyPr/>
        <a:lstStyle/>
        <a:p>
          <a:endParaRPr lang="en-US"/>
        </a:p>
      </dgm:t>
    </dgm:pt>
    <dgm:pt modelId="{E909C48C-FEA5-463D-A540-45181B501653}">
      <dgm:prSet phldrT="[Text]"/>
      <dgm:spPr/>
      <dgm:t>
        <a:bodyPr/>
        <a:lstStyle/>
        <a:p>
          <a:r>
            <a:rPr lang="id-ID" dirty="0">
              <a:solidFill>
                <a:schemeClr val="tx1"/>
              </a:solidFill>
            </a:rPr>
            <a:t>Scope Baseline</a:t>
          </a:r>
          <a:endParaRPr lang="en-US" dirty="0">
            <a:solidFill>
              <a:schemeClr val="tx1"/>
            </a:solidFill>
          </a:endParaRPr>
        </a:p>
      </dgm:t>
    </dgm:pt>
    <dgm:pt modelId="{B36322DF-2229-4B36-8815-26DE84DC125C}" type="parTrans" cxnId="{42388DAA-5862-458D-9723-78A2685B43D2}">
      <dgm:prSet/>
      <dgm:spPr/>
      <dgm:t>
        <a:bodyPr/>
        <a:lstStyle/>
        <a:p>
          <a:endParaRPr lang="en-US"/>
        </a:p>
      </dgm:t>
    </dgm:pt>
    <dgm:pt modelId="{88B91780-A0B6-4FB3-89DF-ED6E2F392BAC}" type="sibTrans" cxnId="{42388DAA-5862-458D-9723-78A2685B43D2}">
      <dgm:prSet/>
      <dgm:spPr/>
      <dgm:t>
        <a:bodyPr/>
        <a:lstStyle/>
        <a:p>
          <a:endParaRPr lang="en-US"/>
        </a:p>
      </dgm:t>
    </dgm:pt>
    <dgm:pt modelId="{8871C131-A79F-4CBF-A622-B3BC3C0CEAB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Project Document (Update)</a:t>
          </a:r>
        </a:p>
      </dgm:t>
    </dgm:pt>
    <dgm:pt modelId="{EF143D52-D06C-4D60-A1B3-DB9BB07AF1BB}" type="parTrans" cxnId="{02F817FA-B32B-4A1A-A663-4A7B9B3D9E3B}">
      <dgm:prSet/>
      <dgm:spPr/>
      <dgm:t>
        <a:bodyPr/>
        <a:lstStyle/>
        <a:p>
          <a:endParaRPr lang="en-US"/>
        </a:p>
      </dgm:t>
    </dgm:pt>
    <dgm:pt modelId="{06AD6A1A-F9A2-4AA5-9EA1-DC1893DE4D8F}" type="sibTrans" cxnId="{02F817FA-B32B-4A1A-A663-4A7B9B3D9E3B}">
      <dgm:prSet/>
      <dgm:spPr/>
      <dgm:t>
        <a:bodyPr/>
        <a:lstStyle/>
        <a:p>
          <a:endParaRPr lang="en-US"/>
        </a:p>
      </dgm:t>
    </dgm:pt>
    <dgm:pt modelId="{CE686B2F-7632-402F-869F-C5E0C77785DA}" type="pres">
      <dgm:prSet presAssocID="{8EE04F92-FD28-464D-89AA-77BFA59995AB}" presName="Name0" presStyleCnt="0">
        <dgm:presLayoutVars>
          <dgm:dir/>
          <dgm:animLvl val="lvl"/>
          <dgm:resizeHandles val="exact"/>
        </dgm:presLayoutVars>
      </dgm:prSet>
      <dgm:spPr/>
    </dgm:pt>
    <dgm:pt modelId="{4C4A3911-11B9-43A6-AFA6-53F02186CFE9}" type="pres">
      <dgm:prSet presAssocID="{645B2E93-097F-4390-A8AE-2C1045749F8A}" presName="composite" presStyleCnt="0"/>
      <dgm:spPr/>
    </dgm:pt>
    <dgm:pt modelId="{45B802D6-53F6-4222-BDED-1AC23BE6857A}" type="pres">
      <dgm:prSet presAssocID="{645B2E93-097F-4390-A8AE-2C1045749F8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BE0718F4-DD6D-4EAE-90DE-5E21F522B80A}" type="pres">
      <dgm:prSet presAssocID="{645B2E93-097F-4390-A8AE-2C1045749F8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511C811-BC4F-40A9-A4A7-B6AF83C23FDC}" type="presOf" srcId="{E909C48C-FEA5-463D-A540-45181B501653}" destId="{BE0718F4-DD6D-4EAE-90DE-5E21F522B80A}" srcOrd="0" destOrd="0" presId="urn:microsoft.com/office/officeart/2005/8/layout/hList1"/>
    <dgm:cxn modelId="{AC349027-5DDA-4BAE-9ADC-D05AFD694635}" srcId="{8EE04F92-FD28-464D-89AA-77BFA59995AB}" destId="{645B2E93-097F-4390-A8AE-2C1045749F8A}" srcOrd="0" destOrd="0" parTransId="{EF52D8D0-2230-4896-8FBA-FB71B018A2C5}" sibTransId="{476ECB86-E1AB-4A1B-9D3F-68CB60D09686}"/>
    <dgm:cxn modelId="{42388DAA-5862-458D-9723-78A2685B43D2}" srcId="{645B2E93-097F-4390-A8AE-2C1045749F8A}" destId="{E909C48C-FEA5-463D-A540-45181B501653}" srcOrd="0" destOrd="0" parTransId="{B36322DF-2229-4B36-8815-26DE84DC125C}" sibTransId="{88B91780-A0B6-4FB3-89DF-ED6E2F392BAC}"/>
    <dgm:cxn modelId="{F7BA50C2-8C0C-4FE0-B42E-959B8E5654C5}" type="presOf" srcId="{8EE04F92-FD28-464D-89AA-77BFA59995AB}" destId="{CE686B2F-7632-402F-869F-C5E0C77785DA}" srcOrd="0" destOrd="0" presId="urn:microsoft.com/office/officeart/2005/8/layout/hList1"/>
    <dgm:cxn modelId="{7EE5B6D6-DF98-4F32-A92C-167EB3B52CFD}" type="presOf" srcId="{8871C131-A79F-4CBF-A622-B3BC3C0CEAB5}" destId="{BE0718F4-DD6D-4EAE-90DE-5E21F522B80A}" srcOrd="0" destOrd="1" presId="urn:microsoft.com/office/officeart/2005/8/layout/hList1"/>
    <dgm:cxn modelId="{EF0B8DDD-F83B-4000-8CE2-82925457E059}" type="presOf" srcId="{645B2E93-097F-4390-A8AE-2C1045749F8A}" destId="{45B802D6-53F6-4222-BDED-1AC23BE6857A}" srcOrd="0" destOrd="0" presId="urn:microsoft.com/office/officeart/2005/8/layout/hList1"/>
    <dgm:cxn modelId="{02F817FA-B32B-4A1A-A663-4A7B9B3D9E3B}" srcId="{645B2E93-097F-4390-A8AE-2C1045749F8A}" destId="{8871C131-A79F-4CBF-A622-B3BC3C0CEAB5}" srcOrd="1" destOrd="0" parTransId="{EF143D52-D06C-4D60-A1B3-DB9BB07AF1BB}" sibTransId="{06AD6A1A-F9A2-4AA5-9EA1-DC1893DE4D8F}"/>
    <dgm:cxn modelId="{78E23325-F70A-4950-B2CB-68C37D1CD316}" type="presParOf" srcId="{CE686B2F-7632-402F-869F-C5E0C77785DA}" destId="{4C4A3911-11B9-43A6-AFA6-53F02186CFE9}" srcOrd="0" destOrd="0" presId="urn:microsoft.com/office/officeart/2005/8/layout/hList1"/>
    <dgm:cxn modelId="{8B99AA27-6775-4963-A3C8-7A22EEDF5781}" type="presParOf" srcId="{4C4A3911-11B9-43A6-AFA6-53F02186CFE9}" destId="{45B802D6-53F6-4222-BDED-1AC23BE6857A}" srcOrd="0" destOrd="0" presId="urn:microsoft.com/office/officeart/2005/8/layout/hList1"/>
    <dgm:cxn modelId="{9C0A8980-898B-40AE-B907-EDFDB7AC404E}" type="presParOf" srcId="{4C4A3911-11B9-43A6-AFA6-53F02186CFE9}" destId="{BE0718F4-DD6D-4EAE-90DE-5E21F522B8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</dgm:pt>
    <dgm:pt modelId="{870269B6-4112-4E4F-ABD8-795DDFDD3198}">
      <dgm:prSet phldrT="[Text]" custT="1"/>
      <dgm:spPr>
        <a:xfrm rot="10800000">
          <a:off x="1612781" y="1865"/>
          <a:ext cx="4339282" cy="2079218"/>
        </a:xfrm>
      </dgm:spPr>
      <dgm:t>
        <a:bodyPr/>
        <a:lstStyle/>
        <a:p>
          <a:pPr marL="82550" indent="-82550" algn="l"/>
          <a:r>
            <a:rPr lang="id-ID" sz="2800" dirty="0">
              <a:solidFill>
                <a:schemeClr val="tx1"/>
              </a:solidFill>
            </a:rPr>
            <a:t>Scope Baseline</a:t>
          </a:r>
          <a:endParaRPr lang="en-US" sz="2800" b="1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9CF3B767-8600-AA44-91F2-FBC1438A0182}" type="sibTrans" cxnId="{E6D25622-EABD-044C-816E-41F198C2B326}">
      <dgm:prSet/>
      <dgm:spPr/>
      <dgm:t>
        <a:bodyPr/>
        <a:lstStyle/>
        <a:p>
          <a:endParaRPr lang="en-US"/>
        </a:p>
      </dgm:t>
    </dgm:pt>
    <dgm:pt modelId="{A1011F09-7E36-094F-8195-C8FACF5F9B59}" type="parTrans" cxnId="{E6D25622-EABD-044C-816E-41F198C2B326}">
      <dgm:prSet/>
      <dgm:spPr/>
      <dgm:t>
        <a:bodyPr/>
        <a:lstStyle/>
        <a:p>
          <a:endParaRPr lang="en-US"/>
        </a:p>
      </dgm:t>
    </dgm:pt>
    <dgm:pt modelId="{6F9BED98-BBCB-4412-AF4F-95AB24CFB5B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Baseline </a:t>
          </a:r>
          <a:r>
            <a:rPr lang="en-US" dirty="0" err="1">
              <a:solidFill>
                <a:schemeClr val="tx1"/>
              </a:solidFill>
            </a:rPr>
            <a:t>adalah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rencana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asli</a:t>
          </a:r>
          <a:r>
            <a:rPr lang="en-US" dirty="0">
              <a:solidFill>
                <a:schemeClr val="tx1"/>
              </a:solidFill>
            </a:rPr>
            <a:t> (</a:t>
          </a:r>
          <a:r>
            <a:rPr lang="en-US" dirty="0" err="1">
              <a:solidFill>
                <a:schemeClr val="tx1"/>
              </a:solidFill>
            </a:rPr>
            <a:t>Baik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itu</a:t>
          </a:r>
          <a:r>
            <a:rPr lang="en-US" dirty="0">
              <a:solidFill>
                <a:schemeClr val="tx1"/>
              </a:solidFill>
            </a:rPr>
            <a:t> Scope, schedule, cost, or quality) </a:t>
          </a:r>
          <a:r>
            <a:rPr lang="en-US" dirty="0" err="1">
              <a:solidFill>
                <a:schemeClr val="tx1"/>
              </a:solidFill>
            </a:rPr>
            <a:t>ditambah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semua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perubahan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disetujui</a:t>
          </a:r>
          <a:r>
            <a:rPr lang="en-US" dirty="0">
              <a:solidFill>
                <a:schemeClr val="tx1"/>
              </a:solidFill>
            </a:rPr>
            <a:t>.</a:t>
          </a:r>
          <a:endParaRPr lang="id-ID" dirty="0">
            <a:solidFill>
              <a:schemeClr val="tx1"/>
            </a:solidFill>
          </a:endParaRPr>
        </a:p>
      </dgm:t>
    </dgm:pt>
    <dgm:pt modelId="{DF0DF4CB-2F46-4790-9E11-1D1EE43078E5}" type="parTrans" cxnId="{B0925161-D47B-447D-B9C2-87753EF22CB0}">
      <dgm:prSet/>
      <dgm:spPr/>
      <dgm:t>
        <a:bodyPr/>
        <a:lstStyle/>
        <a:p>
          <a:endParaRPr lang="en-US"/>
        </a:p>
      </dgm:t>
    </dgm:pt>
    <dgm:pt modelId="{FD50661C-59BD-4F0B-B94C-79EBB86E5900}" type="sibTrans" cxnId="{B0925161-D47B-447D-B9C2-87753EF22CB0}">
      <dgm:prSet/>
      <dgm:spPr/>
      <dgm:t>
        <a:bodyPr/>
        <a:lstStyle/>
        <a:p>
          <a:endParaRPr lang="en-US"/>
        </a:p>
      </dgm:t>
    </dgm:pt>
    <dgm:pt modelId="{CEF8F900-07B7-4B96-93FB-C1A4B1DEF72A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Versi</a:t>
          </a:r>
          <a:r>
            <a:rPr lang="en-US" dirty="0">
              <a:solidFill>
                <a:schemeClr val="tx1"/>
              </a:solidFill>
            </a:rPr>
            <a:t> scope statement yang disetujui, WBS,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WBS dictionary yang terkait, yang dapat diubah hanya melalui prosedur kontrol perubahan formal dan digunakan sebagai dasar untuk perbandingan.</a:t>
          </a:r>
        </a:p>
      </dgm:t>
    </dgm:pt>
    <dgm:pt modelId="{6CDB8DB1-A4C9-45D0-880F-2026729C151C}" type="parTrans" cxnId="{52575E97-F743-403C-BB0E-8B655ABC451C}">
      <dgm:prSet/>
      <dgm:spPr/>
      <dgm:t>
        <a:bodyPr/>
        <a:lstStyle/>
        <a:p>
          <a:endParaRPr lang="en-US"/>
        </a:p>
      </dgm:t>
    </dgm:pt>
    <dgm:pt modelId="{6F6BCC74-2D81-4DD2-9E0E-50B1BE02A661}" type="sibTrans" cxnId="{52575E97-F743-403C-BB0E-8B655ABC451C}">
      <dgm:prSet/>
      <dgm:spPr/>
      <dgm:t>
        <a:bodyPr/>
        <a:lstStyle/>
        <a:p>
          <a:endParaRPr lang="en-US"/>
        </a:p>
      </dgm:t>
    </dgm:pt>
    <dgm:pt modelId="{23E7DB20-22C1-45CE-817B-3DD15740E47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Merupakan </a:t>
          </a:r>
          <a:r>
            <a:rPr lang="en-US" dirty="0" err="1">
              <a:solidFill>
                <a:schemeClr val="tx1"/>
              </a:solidFill>
            </a:rPr>
            <a:t>kombinasi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dari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pernyataan</a:t>
          </a:r>
          <a:r>
            <a:rPr lang="en-US" dirty="0">
              <a:solidFill>
                <a:schemeClr val="tx1"/>
              </a:solidFill>
            </a:rPr>
            <a:t> scope </a:t>
          </a:r>
          <a:r>
            <a:rPr lang="en-US" dirty="0" err="1">
              <a:solidFill>
                <a:schemeClr val="tx1"/>
              </a:solidFill>
            </a:rPr>
            <a:t>proyek</a:t>
          </a:r>
          <a:r>
            <a:rPr lang="en-US" dirty="0">
              <a:solidFill>
                <a:schemeClr val="tx1"/>
              </a:solidFill>
            </a:rPr>
            <a:t>, WBS,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WBS dictionary.</a:t>
          </a:r>
        </a:p>
      </dgm:t>
    </dgm:pt>
    <dgm:pt modelId="{C22CFC11-1727-4230-81AF-7768A65DC194}" type="parTrans" cxnId="{CA0CF668-1C8F-40D6-A51A-772345AAEF78}">
      <dgm:prSet/>
      <dgm:spPr/>
      <dgm:t>
        <a:bodyPr/>
        <a:lstStyle/>
        <a:p>
          <a:endParaRPr lang="en-US"/>
        </a:p>
      </dgm:t>
    </dgm:pt>
    <dgm:pt modelId="{541C5D75-CFD8-43B3-884C-9B37F7D9F1C9}" type="sibTrans" cxnId="{CA0CF668-1C8F-40D6-A51A-772345AAEF78}">
      <dgm:prSet/>
      <dgm:spPr/>
      <dgm:t>
        <a:bodyPr/>
        <a:lstStyle/>
        <a:p>
          <a:endParaRPr lang="en-US"/>
        </a:p>
      </dgm:t>
    </dgm:pt>
    <dgm:pt modelId="{312292E1-96EF-4D69-8CB1-43E9BD342945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Perubahan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pada</a:t>
          </a:r>
          <a:r>
            <a:rPr lang="en-US" dirty="0">
              <a:solidFill>
                <a:schemeClr val="tx1"/>
              </a:solidFill>
            </a:rPr>
            <a:t> scope </a:t>
          </a:r>
          <a:r>
            <a:rPr lang="en-US" dirty="0" err="1">
              <a:solidFill>
                <a:schemeClr val="tx1"/>
              </a:solidFill>
            </a:rPr>
            <a:t>dilakukan</a:t>
          </a:r>
          <a:r>
            <a:rPr lang="en-US" dirty="0">
              <a:solidFill>
                <a:schemeClr val="tx1"/>
              </a:solidFill>
            </a:rPr>
            <a:t> sesuai </a:t>
          </a:r>
          <a:r>
            <a:rPr lang="en-US" dirty="0" err="1">
              <a:solidFill>
                <a:schemeClr val="tx1"/>
              </a:solidFill>
            </a:rPr>
            <a:t>dengan</a:t>
          </a:r>
          <a:r>
            <a:rPr lang="en-US" dirty="0">
              <a:solidFill>
                <a:schemeClr val="tx1"/>
              </a:solidFill>
            </a:rPr>
            <a:t> scope management plan</a:t>
          </a:r>
        </a:p>
      </dgm:t>
    </dgm:pt>
    <dgm:pt modelId="{48787EA2-254C-45A6-9175-BA9EED436924}" type="parTrans" cxnId="{E7928EB9-CECB-47C9-940C-BE7ACD5FFC1F}">
      <dgm:prSet/>
      <dgm:spPr/>
      <dgm:t>
        <a:bodyPr/>
        <a:lstStyle/>
        <a:p>
          <a:endParaRPr lang="en-US"/>
        </a:p>
      </dgm:t>
    </dgm:pt>
    <dgm:pt modelId="{93050D9D-73EC-48CD-A048-CCA3B0DBE609}" type="sibTrans" cxnId="{E7928EB9-CECB-47C9-940C-BE7ACD5FFC1F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CA5515A7-FA4D-4B85-9DD9-17359CF050D2}" type="pres">
      <dgm:prSet presAssocID="{870269B6-4112-4E4F-ABD8-795DDFDD3198}" presName="parentText" presStyleLbl="node1" presStyleIdx="0" presStyleCnt="1" custLinFactNeighborX="-5547" custLinFactNeighborY="-95067">
        <dgm:presLayoutVars>
          <dgm:chMax val="0"/>
          <dgm:bulletEnabled val="1"/>
        </dgm:presLayoutVars>
      </dgm:prSet>
      <dgm:spPr/>
    </dgm:pt>
    <dgm:pt modelId="{44DBF284-EFB8-48CB-AA9A-57838DF88D90}" type="pres">
      <dgm:prSet presAssocID="{870269B6-4112-4E4F-ABD8-795DDFDD319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5AAB01D-242C-413E-A8E2-74AA838DE8B8}" type="presOf" srcId="{7BE175C2-43D5-BF47-B71D-4EF4D2107E03}" destId="{224CF469-C495-45B8-9E4A-119EC6AA03FC}" srcOrd="0" destOrd="0" presId="urn:microsoft.com/office/officeart/2005/8/layout/vList2"/>
    <dgm:cxn modelId="{E6D25622-EABD-044C-816E-41F198C2B326}" srcId="{7BE175C2-43D5-BF47-B71D-4EF4D2107E03}" destId="{870269B6-4112-4E4F-ABD8-795DDFDD3198}" srcOrd="0" destOrd="0" parTransId="{A1011F09-7E36-094F-8195-C8FACF5F9B59}" sibTransId="{9CF3B767-8600-AA44-91F2-FBC1438A0182}"/>
    <dgm:cxn modelId="{14693228-9EFD-43BD-B84F-F75C922C6F64}" type="presOf" srcId="{6F9BED98-BBCB-4412-AF4F-95AB24CFB5B1}" destId="{44DBF284-EFB8-48CB-AA9A-57838DF88D90}" srcOrd="0" destOrd="0" presId="urn:microsoft.com/office/officeart/2005/8/layout/vList2"/>
    <dgm:cxn modelId="{7A6EBF2D-3D25-4666-83BF-A05F1545D650}" type="presOf" srcId="{23E7DB20-22C1-45CE-817B-3DD15740E47E}" destId="{44DBF284-EFB8-48CB-AA9A-57838DF88D90}" srcOrd="0" destOrd="2" presId="urn:microsoft.com/office/officeart/2005/8/layout/vList2"/>
    <dgm:cxn modelId="{B0925161-D47B-447D-B9C2-87753EF22CB0}" srcId="{870269B6-4112-4E4F-ABD8-795DDFDD3198}" destId="{6F9BED98-BBCB-4412-AF4F-95AB24CFB5B1}" srcOrd="0" destOrd="0" parTransId="{DF0DF4CB-2F46-4790-9E11-1D1EE43078E5}" sibTransId="{FD50661C-59BD-4F0B-B94C-79EBB86E5900}"/>
    <dgm:cxn modelId="{CA0CF668-1C8F-40D6-A51A-772345AAEF78}" srcId="{870269B6-4112-4E4F-ABD8-795DDFDD3198}" destId="{23E7DB20-22C1-45CE-817B-3DD15740E47E}" srcOrd="2" destOrd="0" parTransId="{C22CFC11-1727-4230-81AF-7768A65DC194}" sibTransId="{541C5D75-CFD8-43B3-884C-9B37F7D9F1C9}"/>
    <dgm:cxn modelId="{4B19D591-2371-4D69-9CC8-12BE92438FE4}" type="presOf" srcId="{870269B6-4112-4E4F-ABD8-795DDFDD3198}" destId="{CA5515A7-FA4D-4B85-9DD9-17359CF050D2}" srcOrd="0" destOrd="0" presId="urn:microsoft.com/office/officeart/2005/8/layout/vList2"/>
    <dgm:cxn modelId="{52575E97-F743-403C-BB0E-8B655ABC451C}" srcId="{870269B6-4112-4E4F-ABD8-795DDFDD3198}" destId="{CEF8F900-07B7-4B96-93FB-C1A4B1DEF72A}" srcOrd="1" destOrd="0" parTransId="{6CDB8DB1-A4C9-45D0-880F-2026729C151C}" sibTransId="{6F6BCC74-2D81-4DD2-9E0E-50B1BE02A661}"/>
    <dgm:cxn modelId="{E139B3B3-09CC-48B1-8563-0463D1400542}" type="presOf" srcId="{312292E1-96EF-4D69-8CB1-43E9BD342945}" destId="{44DBF284-EFB8-48CB-AA9A-57838DF88D90}" srcOrd="0" destOrd="3" presId="urn:microsoft.com/office/officeart/2005/8/layout/vList2"/>
    <dgm:cxn modelId="{E7928EB9-CECB-47C9-940C-BE7ACD5FFC1F}" srcId="{870269B6-4112-4E4F-ABD8-795DDFDD3198}" destId="{312292E1-96EF-4D69-8CB1-43E9BD342945}" srcOrd="3" destOrd="0" parTransId="{48787EA2-254C-45A6-9175-BA9EED436924}" sibTransId="{93050D9D-73EC-48CD-A048-CCA3B0DBE609}"/>
    <dgm:cxn modelId="{540C6FD6-5DA9-470B-B978-DA0957FB8028}" type="presOf" srcId="{CEF8F900-07B7-4B96-93FB-C1A4B1DEF72A}" destId="{44DBF284-EFB8-48CB-AA9A-57838DF88D90}" srcOrd="0" destOrd="1" presId="urn:microsoft.com/office/officeart/2005/8/layout/vList2"/>
    <dgm:cxn modelId="{DD47DAC5-E7BF-4F56-ADAE-9FC1CEA38792}" type="presParOf" srcId="{224CF469-C495-45B8-9E4A-119EC6AA03FC}" destId="{CA5515A7-FA4D-4B85-9DD9-17359CF050D2}" srcOrd="0" destOrd="0" presId="urn:microsoft.com/office/officeart/2005/8/layout/vList2"/>
    <dgm:cxn modelId="{D3D32504-613F-42F0-B592-159EA1C45100}" type="presParOf" srcId="{224CF469-C495-45B8-9E4A-119EC6AA03FC}" destId="{44DBF284-EFB8-48CB-AA9A-57838DF88D9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EE04F92-FD28-464D-89AA-77BFA59995AB}" type="doc">
      <dgm:prSet loTypeId="urn:microsoft.com/office/officeart/2005/8/layout/hList1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45B2E93-097F-4390-A8AE-2C1045749F8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Outputs</a:t>
          </a:r>
        </a:p>
      </dgm:t>
    </dgm:pt>
    <dgm:pt modelId="{EF52D8D0-2230-4896-8FBA-FB71B018A2C5}" type="parTrans" cxnId="{AC349027-5DDA-4BAE-9ADC-D05AFD694635}">
      <dgm:prSet/>
      <dgm:spPr/>
      <dgm:t>
        <a:bodyPr/>
        <a:lstStyle/>
        <a:p>
          <a:endParaRPr lang="en-US"/>
        </a:p>
      </dgm:t>
    </dgm:pt>
    <dgm:pt modelId="{476ECB86-E1AB-4A1B-9D3F-68CB60D09686}" type="sibTrans" cxnId="{AC349027-5DDA-4BAE-9ADC-D05AFD694635}">
      <dgm:prSet/>
      <dgm:spPr/>
      <dgm:t>
        <a:bodyPr/>
        <a:lstStyle/>
        <a:p>
          <a:endParaRPr lang="en-US"/>
        </a:p>
      </dgm:t>
    </dgm:pt>
    <dgm:pt modelId="{E909C48C-FEA5-463D-A540-45181B501653}">
      <dgm:prSet phldrT="[Text]"/>
      <dgm:spPr/>
      <dgm:t>
        <a:bodyPr/>
        <a:lstStyle/>
        <a:p>
          <a:r>
            <a:rPr lang="id-ID" dirty="0">
              <a:solidFill>
                <a:schemeClr val="tx1"/>
              </a:solidFill>
            </a:rPr>
            <a:t>Scope Baseline</a:t>
          </a:r>
          <a:endParaRPr lang="en-US" dirty="0">
            <a:solidFill>
              <a:schemeClr val="tx1"/>
            </a:solidFill>
          </a:endParaRPr>
        </a:p>
      </dgm:t>
    </dgm:pt>
    <dgm:pt modelId="{B36322DF-2229-4B36-8815-26DE84DC125C}" type="parTrans" cxnId="{42388DAA-5862-458D-9723-78A2685B43D2}">
      <dgm:prSet/>
      <dgm:spPr/>
      <dgm:t>
        <a:bodyPr/>
        <a:lstStyle/>
        <a:p>
          <a:endParaRPr lang="en-US"/>
        </a:p>
      </dgm:t>
    </dgm:pt>
    <dgm:pt modelId="{88B91780-A0B6-4FB3-89DF-ED6E2F392BAC}" type="sibTrans" cxnId="{42388DAA-5862-458D-9723-78A2685B43D2}">
      <dgm:prSet/>
      <dgm:spPr/>
      <dgm:t>
        <a:bodyPr/>
        <a:lstStyle/>
        <a:p>
          <a:endParaRPr lang="en-US"/>
        </a:p>
      </dgm:t>
    </dgm:pt>
    <dgm:pt modelId="{8871C131-A79F-4CBF-A622-B3BC3C0CEAB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Project Document (Update)</a:t>
          </a:r>
        </a:p>
      </dgm:t>
    </dgm:pt>
    <dgm:pt modelId="{EF143D52-D06C-4D60-A1B3-DB9BB07AF1BB}" type="parTrans" cxnId="{02F817FA-B32B-4A1A-A663-4A7B9B3D9E3B}">
      <dgm:prSet/>
      <dgm:spPr/>
      <dgm:t>
        <a:bodyPr/>
        <a:lstStyle/>
        <a:p>
          <a:endParaRPr lang="en-US"/>
        </a:p>
      </dgm:t>
    </dgm:pt>
    <dgm:pt modelId="{06AD6A1A-F9A2-4AA5-9EA1-DC1893DE4D8F}" type="sibTrans" cxnId="{02F817FA-B32B-4A1A-A663-4A7B9B3D9E3B}">
      <dgm:prSet/>
      <dgm:spPr/>
      <dgm:t>
        <a:bodyPr/>
        <a:lstStyle/>
        <a:p>
          <a:endParaRPr lang="en-US"/>
        </a:p>
      </dgm:t>
    </dgm:pt>
    <dgm:pt modelId="{CE686B2F-7632-402F-869F-C5E0C77785DA}" type="pres">
      <dgm:prSet presAssocID="{8EE04F92-FD28-464D-89AA-77BFA59995AB}" presName="Name0" presStyleCnt="0">
        <dgm:presLayoutVars>
          <dgm:dir/>
          <dgm:animLvl val="lvl"/>
          <dgm:resizeHandles val="exact"/>
        </dgm:presLayoutVars>
      </dgm:prSet>
      <dgm:spPr/>
    </dgm:pt>
    <dgm:pt modelId="{4C4A3911-11B9-43A6-AFA6-53F02186CFE9}" type="pres">
      <dgm:prSet presAssocID="{645B2E93-097F-4390-A8AE-2C1045749F8A}" presName="composite" presStyleCnt="0"/>
      <dgm:spPr/>
    </dgm:pt>
    <dgm:pt modelId="{45B802D6-53F6-4222-BDED-1AC23BE6857A}" type="pres">
      <dgm:prSet presAssocID="{645B2E93-097F-4390-A8AE-2C1045749F8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BE0718F4-DD6D-4EAE-90DE-5E21F522B80A}" type="pres">
      <dgm:prSet presAssocID="{645B2E93-097F-4390-A8AE-2C1045749F8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4747A06-ACD3-4937-A8E8-E726C885F921}" type="presOf" srcId="{8EE04F92-FD28-464D-89AA-77BFA59995AB}" destId="{CE686B2F-7632-402F-869F-C5E0C77785DA}" srcOrd="0" destOrd="0" presId="urn:microsoft.com/office/officeart/2005/8/layout/hList1"/>
    <dgm:cxn modelId="{AC349027-5DDA-4BAE-9ADC-D05AFD694635}" srcId="{8EE04F92-FD28-464D-89AA-77BFA59995AB}" destId="{645B2E93-097F-4390-A8AE-2C1045749F8A}" srcOrd="0" destOrd="0" parTransId="{EF52D8D0-2230-4896-8FBA-FB71B018A2C5}" sibTransId="{476ECB86-E1AB-4A1B-9D3F-68CB60D09686}"/>
    <dgm:cxn modelId="{DC2B2A52-F907-49A0-8896-D7A2B60D7E14}" type="presOf" srcId="{645B2E93-097F-4390-A8AE-2C1045749F8A}" destId="{45B802D6-53F6-4222-BDED-1AC23BE6857A}" srcOrd="0" destOrd="0" presId="urn:microsoft.com/office/officeart/2005/8/layout/hList1"/>
    <dgm:cxn modelId="{C024EB7D-4EEF-44CC-A6B5-B3389931E7BC}" type="presOf" srcId="{E909C48C-FEA5-463D-A540-45181B501653}" destId="{BE0718F4-DD6D-4EAE-90DE-5E21F522B80A}" srcOrd="0" destOrd="0" presId="urn:microsoft.com/office/officeart/2005/8/layout/hList1"/>
    <dgm:cxn modelId="{42388DAA-5862-458D-9723-78A2685B43D2}" srcId="{645B2E93-097F-4390-A8AE-2C1045749F8A}" destId="{E909C48C-FEA5-463D-A540-45181B501653}" srcOrd="0" destOrd="0" parTransId="{B36322DF-2229-4B36-8815-26DE84DC125C}" sibTransId="{88B91780-A0B6-4FB3-89DF-ED6E2F392BAC}"/>
    <dgm:cxn modelId="{6F5E1DE8-E452-4A1F-940A-A7B245BAEB55}" type="presOf" srcId="{8871C131-A79F-4CBF-A622-B3BC3C0CEAB5}" destId="{BE0718F4-DD6D-4EAE-90DE-5E21F522B80A}" srcOrd="0" destOrd="1" presId="urn:microsoft.com/office/officeart/2005/8/layout/hList1"/>
    <dgm:cxn modelId="{02F817FA-B32B-4A1A-A663-4A7B9B3D9E3B}" srcId="{645B2E93-097F-4390-A8AE-2C1045749F8A}" destId="{8871C131-A79F-4CBF-A622-B3BC3C0CEAB5}" srcOrd="1" destOrd="0" parTransId="{EF143D52-D06C-4D60-A1B3-DB9BB07AF1BB}" sibTransId="{06AD6A1A-F9A2-4AA5-9EA1-DC1893DE4D8F}"/>
    <dgm:cxn modelId="{2C72B0D9-7755-4CE0-83DA-5BA4ED12F9B3}" type="presParOf" srcId="{CE686B2F-7632-402F-869F-C5E0C77785DA}" destId="{4C4A3911-11B9-43A6-AFA6-53F02186CFE9}" srcOrd="0" destOrd="0" presId="urn:microsoft.com/office/officeart/2005/8/layout/hList1"/>
    <dgm:cxn modelId="{9A779DD3-9A8E-4D2A-BB1B-3DB383594585}" type="presParOf" srcId="{4C4A3911-11B9-43A6-AFA6-53F02186CFE9}" destId="{45B802D6-53F6-4222-BDED-1AC23BE6857A}" srcOrd="0" destOrd="0" presId="urn:microsoft.com/office/officeart/2005/8/layout/hList1"/>
    <dgm:cxn modelId="{6BC23753-7A96-429C-8410-A85B2328AB11}" type="presParOf" srcId="{4C4A3911-11B9-43A6-AFA6-53F02186CFE9}" destId="{BE0718F4-DD6D-4EAE-90DE-5E21F522B8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</dgm:pt>
    <dgm:pt modelId="{870269B6-4112-4E4F-ABD8-795DDFDD3198}">
      <dgm:prSet phldrT="[Text]" custT="1"/>
      <dgm:spPr>
        <a:xfrm rot="10800000">
          <a:off x="1612781" y="1865"/>
          <a:ext cx="4339282" cy="2079218"/>
        </a:xfrm>
      </dgm:spPr>
      <dgm:t>
        <a:bodyPr/>
        <a:lstStyle/>
        <a:p>
          <a:pPr marL="82550" indent="-82550" algn="l"/>
          <a:r>
            <a:rPr lang="id-ID" sz="2800" dirty="0">
              <a:solidFill>
                <a:schemeClr val="tx1"/>
              </a:solidFill>
            </a:rPr>
            <a:t>Project Document Update</a:t>
          </a:r>
          <a:endParaRPr lang="en-US" sz="2800" b="1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9CF3B767-8600-AA44-91F2-FBC1438A0182}" type="sibTrans" cxnId="{E6D25622-EABD-044C-816E-41F198C2B326}">
      <dgm:prSet/>
      <dgm:spPr/>
      <dgm:t>
        <a:bodyPr/>
        <a:lstStyle/>
        <a:p>
          <a:endParaRPr lang="en-US"/>
        </a:p>
      </dgm:t>
    </dgm:pt>
    <dgm:pt modelId="{A1011F09-7E36-094F-8195-C8FACF5F9B59}" type="parTrans" cxnId="{E6D25622-EABD-044C-816E-41F198C2B326}">
      <dgm:prSet/>
      <dgm:spPr/>
      <dgm:t>
        <a:bodyPr/>
        <a:lstStyle/>
        <a:p>
          <a:endParaRPr lang="en-US"/>
        </a:p>
      </dgm:t>
    </dgm:pt>
    <dgm:pt modelId="{F6BF3559-B926-4E40-BC49-68F457300419}">
      <dgm:prSet custT="1"/>
      <dgm:spPr/>
      <dgm:t>
        <a:bodyPr/>
        <a:lstStyle/>
        <a:p>
          <a:r>
            <a:rPr lang="en-US" sz="3200" u="sng" dirty="0" err="1">
              <a:solidFill>
                <a:schemeClr val="tx1"/>
              </a:solidFill>
            </a:rPr>
            <a:t>Asumption</a:t>
          </a:r>
          <a:r>
            <a:rPr lang="en-US" sz="3200" u="sng" dirty="0">
              <a:solidFill>
                <a:schemeClr val="tx1"/>
              </a:solidFill>
            </a:rPr>
            <a:t> Log</a:t>
          </a:r>
          <a:endParaRPr lang="id-ID" sz="3200" u="sng" dirty="0">
            <a:solidFill>
              <a:schemeClr val="tx1"/>
            </a:solidFill>
          </a:endParaRPr>
        </a:p>
      </dgm:t>
    </dgm:pt>
    <dgm:pt modelId="{3AE27398-F8D4-40A1-B313-8C796EEFB834}" type="parTrans" cxnId="{FA774FC3-64AA-49A7-ABAA-5FCE0F140974}">
      <dgm:prSet/>
      <dgm:spPr/>
      <dgm:t>
        <a:bodyPr/>
        <a:lstStyle/>
        <a:p>
          <a:endParaRPr lang="en-US"/>
        </a:p>
      </dgm:t>
    </dgm:pt>
    <dgm:pt modelId="{5E364492-65D9-4938-A5F6-C77424765995}" type="sibTrans" cxnId="{FA774FC3-64AA-49A7-ABAA-5FCE0F140974}">
      <dgm:prSet/>
      <dgm:spPr/>
      <dgm:t>
        <a:bodyPr/>
        <a:lstStyle/>
        <a:p>
          <a:endParaRPr lang="en-US"/>
        </a:p>
      </dgm:t>
    </dgm:pt>
    <dgm:pt modelId="{3BE8FB7D-EAFF-4CE5-B68C-5E25552C38D7}">
      <dgm:prSet custT="1"/>
      <dgm:spPr/>
      <dgm:t>
        <a:bodyPr/>
        <a:lstStyle/>
        <a:p>
          <a:r>
            <a:rPr lang="en-US" sz="3200" dirty="0" err="1">
              <a:solidFill>
                <a:schemeClr val="tx1"/>
              </a:solidFill>
            </a:rPr>
            <a:t>Diperbarui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dengan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asumsi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tambahan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atau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kendala</a:t>
          </a:r>
          <a:r>
            <a:rPr lang="en-US" sz="3200" dirty="0">
              <a:solidFill>
                <a:schemeClr val="tx1"/>
              </a:solidFill>
            </a:rPr>
            <a:t> yang </a:t>
          </a:r>
          <a:r>
            <a:rPr lang="en-US" sz="3200" dirty="0" err="1">
              <a:solidFill>
                <a:schemeClr val="tx1"/>
              </a:solidFill>
            </a:rPr>
            <a:t>terjadi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saat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pembuatan</a:t>
          </a:r>
          <a:r>
            <a:rPr lang="en-US" sz="3200" dirty="0">
              <a:solidFill>
                <a:schemeClr val="tx1"/>
              </a:solidFill>
            </a:rPr>
            <a:t> WBS</a:t>
          </a:r>
          <a:endParaRPr lang="id-ID" sz="3200" dirty="0">
            <a:solidFill>
              <a:schemeClr val="tx1"/>
            </a:solidFill>
          </a:endParaRPr>
        </a:p>
      </dgm:t>
    </dgm:pt>
    <dgm:pt modelId="{068B3AE9-FAF9-4B5D-824D-3064AD6E8142}" type="parTrans" cxnId="{50BCA829-F874-43EA-AB35-3DFDE28EF293}">
      <dgm:prSet/>
      <dgm:spPr/>
      <dgm:t>
        <a:bodyPr/>
        <a:lstStyle/>
        <a:p>
          <a:endParaRPr lang="en-US"/>
        </a:p>
      </dgm:t>
    </dgm:pt>
    <dgm:pt modelId="{502A9B2D-AF56-4503-AA41-4821BA04AD47}" type="sibTrans" cxnId="{50BCA829-F874-43EA-AB35-3DFDE28EF293}">
      <dgm:prSet/>
      <dgm:spPr/>
      <dgm:t>
        <a:bodyPr/>
        <a:lstStyle/>
        <a:p>
          <a:endParaRPr lang="en-US"/>
        </a:p>
      </dgm:t>
    </dgm:pt>
    <dgm:pt modelId="{54720F2C-D015-49C2-96BB-E09643E65C87}">
      <dgm:prSet custT="1"/>
      <dgm:spPr/>
      <dgm:t>
        <a:bodyPr/>
        <a:lstStyle/>
        <a:p>
          <a:r>
            <a:rPr lang="en-US" sz="3200" u="sng" dirty="0">
              <a:solidFill>
                <a:schemeClr val="tx1"/>
              </a:solidFill>
            </a:rPr>
            <a:t>Requirements documentation.</a:t>
          </a:r>
          <a:endParaRPr lang="id-ID" sz="3200" u="sng" dirty="0">
            <a:solidFill>
              <a:schemeClr val="tx1"/>
            </a:solidFill>
          </a:endParaRPr>
        </a:p>
      </dgm:t>
    </dgm:pt>
    <dgm:pt modelId="{146FF802-A467-4F4F-99E4-E728E979F429}" type="parTrans" cxnId="{4D9E4C53-51C8-4832-AB04-F88CD193D4C3}">
      <dgm:prSet/>
      <dgm:spPr/>
      <dgm:t>
        <a:bodyPr/>
        <a:lstStyle/>
        <a:p>
          <a:endParaRPr lang="en-US"/>
        </a:p>
      </dgm:t>
    </dgm:pt>
    <dgm:pt modelId="{1CA1970A-1F0C-4875-8BDA-1BC6E5176EF4}" type="sibTrans" cxnId="{4D9E4C53-51C8-4832-AB04-F88CD193D4C3}">
      <dgm:prSet/>
      <dgm:spPr/>
      <dgm:t>
        <a:bodyPr/>
        <a:lstStyle/>
        <a:p>
          <a:endParaRPr lang="en-US"/>
        </a:p>
      </dgm:t>
    </dgm:pt>
    <dgm:pt modelId="{BB991810-1505-4664-A726-5A7036005365}">
      <dgm:prSet custT="1"/>
      <dgm:spPr/>
      <dgm:t>
        <a:bodyPr/>
        <a:lstStyle/>
        <a:p>
          <a:r>
            <a:rPr lang="en-US" sz="3200" dirty="0" err="1">
              <a:solidFill>
                <a:schemeClr val="tx1"/>
              </a:solidFill>
            </a:rPr>
            <a:t>dapat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diperbarui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untuk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memasukkan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perubahan</a:t>
          </a:r>
          <a:r>
            <a:rPr lang="en-US" sz="3200" dirty="0">
              <a:solidFill>
                <a:schemeClr val="tx1"/>
              </a:solidFill>
            </a:rPr>
            <a:t> yang </a:t>
          </a:r>
          <a:r>
            <a:rPr lang="en-US" sz="3200" dirty="0" err="1">
              <a:solidFill>
                <a:schemeClr val="tx1"/>
              </a:solidFill>
            </a:rPr>
            <a:t>disetujui</a:t>
          </a:r>
          <a:r>
            <a:rPr lang="en-US" sz="3200" dirty="0">
              <a:solidFill>
                <a:schemeClr val="tx1"/>
              </a:solidFill>
            </a:rPr>
            <a:t> yang </a:t>
          </a:r>
          <a:r>
            <a:rPr lang="en-US" sz="3200" dirty="0" err="1">
              <a:solidFill>
                <a:schemeClr val="tx1"/>
              </a:solidFill>
            </a:rPr>
            <a:t>dihasilkan</a:t>
          </a:r>
          <a:r>
            <a:rPr lang="en-US" sz="3200" dirty="0">
              <a:solidFill>
                <a:schemeClr val="tx1"/>
              </a:solidFill>
            </a:rPr>
            <a:t> </a:t>
          </a:r>
          <a:r>
            <a:rPr lang="en-US" sz="3200" dirty="0" err="1">
              <a:solidFill>
                <a:schemeClr val="tx1"/>
              </a:solidFill>
            </a:rPr>
            <a:t>dari</a:t>
          </a:r>
          <a:r>
            <a:rPr lang="en-US" sz="3200" dirty="0">
              <a:solidFill>
                <a:schemeClr val="tx1"/>
              </a:solidFill>
            </a:rPr>
            <a:t> proses </a:t>
          </a:r>
          <a:r>
            <a:rPr lang="en-US" sz="3200" dirty="0" err="1">
              <a:solidFill>
                <a:schemeClr val="tx1"/>
              </a:solidFill>
            </a:rPr>
            <a:t>pembuatan</a:t>
          </a:r>
          <a:r>
            <a:rPr lang="en-US" sz="3200" dirty="0">
              <a:solidFill>
                <a:schemeClr val="tx1"/>
              </a:solidFill>
            </a:rPr>
            <a:t> WBS</a:t>
          </a:r>
          <a:endParaRPr lang="id-ID" sz="3200" dirty="0">
            <a:solidFill>
              <a:schemeClr val="tx1"/>
            </a:solidFill>
          </a:endParaRPr>
        </a:p>
      </dgm:t>
    </dgm:pt>
    <dgm:pt modelId="{A55D3BC2-8643-48DA-A577-837DE946E946}" type="parTrans" cxnId="{A6A9C7E4-00A6-4AD8-85A6-7C25B32A75A8}">
      <dgm:prSet/>
      <dgm:spPr/>
      <dgm:t>
        <a:bodyPr/>
        <a:lstStyle/>
        <a:p>
          <a:endParaRPr lang="en-US"/>
        </a:p>
      </dgm:t>
    </dgm:pt>
    <dgm:pt modelId="{AFFD88F6-893F-44E3-AE22-1D65FC905D66}" type="sibTrans" cxnId="{A6A9C7E4-00A6-4AD8-85A6-7C25B32A75A8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CA5515A7-FA4D-4B85-9DD9-17359CF050D2}" type="pres">
      <dgm:prSet presAssocID="{870269B6-4112-4E4F-ABD8-795DDFDD3198}" presName="parentText" presStyleLbl="node1" presStyleIdx="0" presStyleCnt="1" custLinFactNeighborX="-5547" custLinFactNeighborY="-95067">
        <dgm:presLayoutVars>
          <dgm:chMax val="0"/>
          <dgm:bulletEnabled val="1"/>
        </dgm:presLayoutVars>
      </dgm:prSet>
      <dgm:spPr/>
    </dgm:pt>
    <dgm:pt modelId="{44DBF284-EFB8-48CB-AA9A-57838DF88D90}" type="pres">
      <dgm:prSet presAssocID="{870269B6-4112-4E4F-ABD8-795DDFDD319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2F99D17-F0F6-450C-B4B8-F1D1913B3530}" type="presOf" srcId="{3BE8FB7D-EAFF-4CE5-B68C-5E25552C38D7}" destId="{44DBF284-EFB8-48CB-AA9A-57838DF88D90}" srcOrd="0" destOrd="1" presId="urn:microsoft.com/office/officeart/2005/8/layout/vList2"/>
    <dgm:cxn modelId="{E6D25622-EABD-044C-816E-41F198C2B326}" srcId="{7BE175C2-43D5-BF47-B71D-4EF4D2107E03}" destId="{870269B6-4112-4E4F-ABD8-795DDFDD3198}" srcOrd="0" destOrd="0" parTransId="{A1011F09-7E36-094F-8195-C8FACF5F9B59}" sibTransId="{9CF3B767-8600-AA44-91F2-FBC1438A0182}"/>
    <dgm:cxn modelId="{50BCA829-F874-43EA-AB35-3DFDE28EF293}" srcId="{F6BF3559-B926-4E40-BC49-68F457300419}" destId="{3BE8FB7D-EAFF-4CE5-B68C-5E25552C38D7}" srcOrd="0" destOrd="0" parTransId="{068B3AE9-FAF9-4B5D-824D-3064AD6E8142}" sibTransId="{502A9B2D-AF56-4503-AA41-4821BA04AD47}"/>
    <dgm:cxn modelId="{55CF3442-66E8-4C6B-ACAE-684E91FE2B9E}" type="presOf" srcId="{F6BF3559-B926-4E40-BC49-68F457300419}" destId="{44DBF284-EFB8-48CB-AA9A-57838DF88D90}" srcOrd="0" destOrd="0" presId="urn:microsoft.com/office/officeart/2005/8/layout/vList2"/>
    <dgm:cxn modelId="{59014245-291C-436A-9849-413997759E98}" type="presOf" srcId="{BB991810-1505-4664-A726-5A7036005365}" destId="{44DBF284-EFB8-48CB-AA9A-57838DF88D90}" srcOrd="0" destOrd="3" presId="urn:microsoft.com/office/officeart/2005/8/layout/vList2"/>
    <dgm:cxn modelId="{4D9E4C53-51C8-4832-AB04-F88CD193D4C3}" srcId="{870269B6-4112-4E4F-ABD8-795DDFDD3198}" destId="{54720F2C-D015-49C2-96BB-E09643E65C87}" srcOrd="1" destOrd="0" parTransId="{146FF802-A467-4F4F-99E4-E728E979F429}" sibTransId="{1CA1970A-1F0C-4875-8BDA-1BC6E5176EF4}"/>
    <dgm:cxn modelId="{9033BE8D-E2A9-4E84-8394-C02AC40B7B5B}" type="presOf" srcId="{54720F2C-D015-49C2-96BB-E09643E65C87}" destId="{44DBF284-EFB8-48CB-AA9A-57838DF88D90}" srcOrd="0" destOrd="2" presId="urn:microsoft.com/office/officeart/2005/8/layout/vList2"/>
    <dgm:cxn modelId="{AD185DC1-953E-4967-8893-1CCD808850A0}" type="presOf" srcId="{870269B6-4112-4E4F-ABD8-795DDFDD3198}" destId="{CA5515A7-FA4D-4B85-9DD9-17359CF050D2}" srcOrd="0" destOrd="0" presId="urn:microsoft.com/office/officeart/2005/8/layout/vList2"/>
    <dgm:cxn modelId="{FA774FC3-64AA-49A7-ABAA-5FCE0F140974}" srcId="{870269B6-4112-4E4F-ABD8-795DDFDD3198}" destId="{F6BF3559-B926-4E40-BC49-68F457300419}" srcOrd="0" destOrd="0" parTransId="{3AE27398-F8D4-40A1-B313-8C796EEFB834}" sibTransId="{5E364492-65D9-4938-A5F6-C77424765995}"/>
    <dgm:cxn modelId="{A6A9C7E4-00A6-4AD8-85A6-7C25B32A75A8}" srcId="{54720F2C-D015-49C2-96BB-E09643E65C87}" destId="{BB991810-1505-4664-A726-5A7036005365}" srcOrd="0" destOrd="0" parTransId="{A55D3BC2-8643-48DA-A577-837DE946E946}" sibTransId="{AFFD88F6-893F-44E3-AE22-1D65FC905D66}"/>
    <dgm:cxn modelId="{8AF70CF4-E909-4D2C-981F-9F40C9EAACC8}" type="presOf" srcId="{7BE175C2-43D5-BF47-B71D-4EF4D2107E03}" destId="{224CF469-C495-45B8-9E4A-119EC6AA03FC}" srcOrd="0" destOrd="0" presId="urn:microsoft.com/office/officeart/2005/8/layout/vList2"/>
    <dgm:cxn modelId="{EB77A94A-DA7E-40A5-85D3-65D327FEF80D}" type="presParOf" srcId="{224CF469-C495-45B8-9E4A-119EC6AA03FC}" destId="{CA5515A7-FA4D-4B85-9DD9-17359CF050D2}" srcOrd="0" destOrd="0" presId="urn:microsoft.com/office/officeart/2005/8/layout/vList2"/>
    <dgm:cxn modelId="{E4E82F84-3C1B-40E3-984F-93B8ADB994B4}" type="presParOf" srcId="{224CF469-C495-45B8-9E4A-119EC6AA03FC}" destId="{44DBF284-EFB8-48CB-AA9A-57838DF88D9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5D9FFC0-1840-4D12-8E25-30AD0B74176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A2335D0-CCB9-476B-9801-FB81C022885C}">
      <dgm:prSet phldrT="[Text]"/>
      <dgm:spPr/>
      <dgm:t>
        <a:bodyPr/>
        <a:lstStyle/>
        <a:p>
          <a:r>
            <a:rPr lang="en-US" dirty="0"/>
            <a:t>WORK PACKAGES </a:t>
          </a:r>
          <a:r>
            <a:rPr lang="en-US" dirty="0" err="1"/>
            <a:t>tidak</a:t>
          </a:r>
          <a:r>
            <a:rPr lang="en-US" dirty="0"/>
            <a:t> </a:t>
          </a:r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mudah</a:t>
          </a:r>
          <a:r>
            <a:rPr lang="en-US" dirty="0"/>
            <a:t> </a:t>
          </a:r>
          <a:r>
            <a:rPr lang="en-US" dirty="0" err="1"/>
            <a:t>didekomposisi</a:t>
          </a:r>
          <a:r>
            <a:rPr lang="en-US" dirty="0"/>
            <a:t> </a:t>
          </a:r>
          <a:r>
            <a:rPr lang="en-US" dirty="0" err="1"/>
            <a:t>lebih</a:t>
          </a:r>
          <a:r>
            <a:rPr lang="en-US" dirty="0"/>
            <a:t> </a:t>
          </a:r>
          <a:r>
            <a:rPr lang="en-US" dirty="0" err="1"/>
            <a:t>jauh</a:t>
          </a:r>
          <a:r>
            <a:rPr lang="en-US" dirty="0"/>
            <a:t>.</a:t>
          </a:r>
        </a:p>
      </dgm:t>
    </dgm:pt>
    <dgm:pt modelId="{08B61EF7-46C2-449E-BE7F-505262346D65}" type="parTrans" cxnId="{6268212A-57C9-4FA2-9B0B-46F211D05E62}">
      <dgm:prSet/>
      <dgm:spPr/>
      <dgm:t>
        <a:bodyPr/>
        <a:lstStyle/>
        <a:p>
          <a:endParaRPr lang="en-US"/>
        </a:p>
      </dgm:t>
    </dgm:pt>
    <dgm:pt modelId="{07B1986A-CA8C-448A-9310-8FE0081171F7}" type="sibTrans" cxnId="{6268212A-57C9-4FA2-9B0B-46F211D05E62}">
      <dgm:prSet/>
      <dgm:spPr/>
      <dgm:t>
        <a:bodyPr/>
        <a:lstStyle/>
        <a:p>
          <a:endParaRPr lang="en-US"/>
        </a:p>
      </dgm:t>
    </dgm:pt>
    <dgm:pt modelId="{6112DF72-B68F-462A-AEE3-44A799B0AF8B}">
      <dgm:prSet/>
      <dgm:spPr/>
      <dgm:t>
        <a:bodyPr/>
        <a:lstStyle/>
        <a:p>
          <a:r>
            <a:rPr lang="en-US" dirty="0"/>
            <a:t>WORK PACKAGES </a:t>
          </a:r>
          <a:r>
            <a:rPr lang="en-US" dirty="0" err="1"/>
            <a:t>bisa</a:t>
          </a:r>
          <a:r>
            <a:rPr lang="en-US" dirty="0"/>
            <a:t> </a:t>
          </a:r>
          <a:r>
            <a:rPr lang="en-US" dirty="0" err="1"/>
            <a:t>diperkirakan</a:t>
          </a:r>
          <a:r>
            <a:rPr lang="en-US" dirty="0"/>
            <a:t> untuk </a:t>
          </a:r>
          <a:r>
            <a:rPr lang="en-US" dirty="0" err="1"/>
            <a:t>waktu</a:t>
          </a:r>
          <a:r>
            <a:rPr lang="en-US" dirty="0"/>
            <a:t> (schedule).</a:t>
          </a:r>
        </a:p>
      </dgm:t>
    </dgm:pt>
    <dgm:pt modelId="{86FB66EB-4A51-4112-A7D0-2DD8DE5CD4E6}" type="parTrans" cxnId="{C636B441-ACB5-49D9-A4A4-384DFA29F9B3}">
      <dgm:prSet/>
      <dgm:spPr/>
      <dgm:t>
        <a:bodyPr/>
        <a:lstStyle/>
        <a:p>
          <a:endParaRPr lang="en-US"/>
        </a:p>
      </dgm:t>
    </dgm:pt>
    <dgm:pt modelId="{8C9AD143-BB1F-4D59-8435-5F1FAE0D2CB3}" type="sibTrans" cxnId="{C636B441-ACB5-49D9-A4A4-384DFA29F9B3}">
      <dgm:prSet/>
      <dgm:spPr/>
      <dgm:t>
        <a:bodyPr/>
        <a:lstStyle/>
        <a:p>
          <a:endParaRPr lang="en-US"/>
        </a:p>
      </dgm:t>
    </dgm:pt>
    <dgm:pt modelId="{6A33EB2F-4950-4E64-9CF2-ECF6131907EF}">
      <dgm:prSet/>
      <dgm:spPr/>
      <dgm:t>
        <a:bodyPr/>
        <a:lstStyle/>
        <a:p>
          <a:r>
            <a:rPr lang="en-US" dirty="0"/>
            <a:t>WORK PACKAGES </a:t>
          </a:r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diperkirakan</a:t>
          </a:r>
          <a:r>
            <a:rPr lang="en-US" dirty="0"/>
            <a:t> </a:t>
          </a:r>
          <a:r>
            <a:rPr lang="en-US" dirty="0" err="1"/>
            <a:t>biayanya</a:t>
          </a:r>
          <a:r>
            <a:rPr lang="en-US" dirty="0"/>
            <a:t>.</a:t>
          </a:r>
        </a:p>
      </dgm:t>
    </dgm:pt>
    <dgm:pt modelId="{9351D287-DF27-4E90-853A-63641B6CCA90}" type="parTrans" cxnId="{9ABFF06B-D453-4878-B49D-38212A62DB8D}">
      <dgm:prSet/>
      <dgm:spPr/>
      <dgm:t>
        <a:bodyPr/>
        <a:lstStyle/>
        <a:p>
          <a:endParaRPr lang="en-US"/>
        </a:p>
      </dgm:t>
    </dgm:pt>
    <dgm:pt modelId="{B59FEC18-60D5-4B91-B24C-44E0BC99A90D}" type="sibTrans" cxnId="{9ABFF06B-D453-4878-B49D-38212A62DB8D}">
      <dgm:prSet/>
      <dgm:spPr/>
      <dgm:t>
        <a:bodyPr/>
        <a:lstStyle/>
        <a:p>
          <a:endParaRPr lang="en-US"/>
        </a:p>
      </dgm:t>
    </dgm:pt>
    <dgm:pt modelId="{E0FEAE69-4632-42F0-8E99-695DDA68E098}">
      <dgm:prSet/>
      <dgm:spPr/>
      <dgm:t>
        <a:bodyPr/>
        <a:lstStyle/>
        <a:p>
          <a:r>
            <a:rPr lang="en-US" dirty="0"/>
            <a:t>WORK PACKAGES </a:t>
          </a:r>
          <a:r>
            <a:rPr lang="en-US" dirty="0" err="1"/>
            <a:t>dapat</a:t>
          </a:r>
          <a:r>
            <a:rPr lang="en-US" dirty="0"/>
            <a:t> ditugaskan untuk satu orang</a:t>
          </a:r>
        </a:p>
      </dgm:t>
    </dgm:pt>
    <dgm:pt modelId="{FA681219-D5AE-4203-ACE1-F389D4DCDCD6}" type="parTrans" cxnId="{3EEEEE47-92C8-456F-9F85-0F2CAA1347DC}">
      <dgm:prSet/>
      <dgm:spPr/>
      <dgm:t>
        <a:bodyPr/>
        <a:lstStyle/>
        <a:p>
          <a:endParaRPr lang="en-US"/>
        </a:p>
      </dgm:t>
    </dgm:pt>
    <dgm:pt modelId="{391DE4A8-8FC6-465E-9109-05C37DA3CD05}" type="sibTrans" cxnId="{3EEEEE47-92C8-456F-9F85-0F2CAA1347DC}">
      <dgm:prSet/>
      <dgm:spPr/>
      <dgm:t>
        <a:bodyPr/>
        <a:lstStyle/>
        <a:p>
          <a:endParaRPr lang="en-US"/>
        </a:p>
      </dgm:t>
    </dgm:pt>
    <dgm:pt modelId="{A6D47373-69D1-445D-8A37-7F88B14CF5B8}" type="pres">
      <dgm:prSet presAssocID="{65D9FFC0-1840-4D12-8E25-30AD0B741768}" presName="Name0" presStyleCnt="0">
        <dgm:presLayoutVars>
          <dgm:chMax val="7"/>
          <dgm:chPref val="7"/>
          <dgm:dir/>
        </dgm:presLayoutVars>
      </dgm:prSet>
      <dgm:spPr/>
    </dgm:pt>
    <dgm:pt modelId="{CEC92083-356A-4AE6-A34C-4CF48EAD3982}" type="pres">
      <dgm:prSet presAssocID="{65D9FFC0-1840-4D12-8E25-30AD0B741768}" presName="Name1" presStyleCnt="0"/>
      <dgm:spPr/>
    </dgm:pt>
    <dgm:pt modelId="{5C905CA2-F577-40EF-908C-ABED32E24FB0}" type="pres">
      <dgm:prSet presAssocID="{65D9FFC0-1840-4D12-8E25-30AD0B741768}" presName="cycle" presStyleCnt="0"/>
      <dgm:spPr/>
    </dgm:pt>
    <dgm:pt modelId="{4E98B92B-CE65-4169-972A-0F517A7F1855}" type="pres">
      <dgm:prSet presAssocID="{65D9FFC0-1840-4D12-8E25-30AD0B741768}" presName="srcNode" presStyleLbl="node1" presStyleIdx="0" presStyleCnt="4"/>
      <dgm:spPr/>
    </dgm:pt>
    <dgm:pt modelId="{72542F4C-2DCD-4F9A-9F8F-AAA00EEE169E}" type="pres">
      <dgm:prSet presAssocID="{65D9FFC0-1840-4D12-8E25-30AD0B741768}" presName="conn" presStyleLbl="parChTrans1D2" presStyleIdx="0" presStyleCnt="1"/>
      <dgm:spPr/>
    </dgm:pt>
    <dgm:pt modelId="{C3B190CD-4B37-4F4A-9F4C-EBEBB67522B3}" type="pres">
      <dgm:prSet presAssocID="{65D9FFC0-1840-4D12-8E25-30AD0B741768}" presName="extraNode" presStyleLbl="node1" presStyleIdx="0" presStyleCnt="4"/>
      <dgm:spPr/>
    </dgm:pt>
    <dgm:pt modelId="{F66EFDD4-7188-4402-B157-926318F8CD9A}" type="pres">
      <dgm:prSet presAssocID="{65D9FFC0-1840-4D12-8E25-30AD0B741768}" presName="dstNode" presStyleLbl="node1" presStyleIdx="0" presStyleCnt="4"/>
      <dgm:spPr/>
    </dgm:pt>
    <dgm:pt modelId="{AD88B5D8-533B-4739-85E5-C33E9E0AFC76}" type="pres">
      <dgm:prSet presAssocID="{1A2335D0-CCB9-476B-9801-FB81C022885C}" presName="text_1" presStyleLbl="node1" presStyleIdx="0" presStyleCnt="4">
        <dgm:presLayoutVars>
          <dgm:bulletEnabled val="1"/>
        </dgm:presLayoutVars>
      </dgm:prSet>
      <dgm:spPr/>
    </dgm:pt>
    <dgm:pt modelId="{18F0D2F2-AF30-45A2-A8E6-53BEE86093E8}" type="pres">
      <dgm:prSet presAssocID="{1A2335D0-CCB9-476B-9801-FB81C022885C}" presName="accent_1" presStyleCnt="0"/>
      <dgm:spPr/>
    </dgm:pt>
    <dgm:pt modelId="{DB94E896-5D71-419C-9E52-632DFD10DB5F}" type="pres">
      <dgm:prSet presAssocID="{1A2335D0-CCB9-476B-9801-FB81C022885C}" presName="accentRepeatNode" presStyleLbl="solidFgAcc1" presStyleIdx="0" presStyleCnt="4"/>
      <dgm:spPr/>
    </dgm:pt>
    <dgm:pt modelId="{F142C617-F767-4805-8ADA-84433030DA57}" type="pres">
      <dgm:prSet presAssocID="{6112DF72-B68F-462A-AEE3-44A799B0AF8B}" presName="text_2" presStyleLbl="node1" presStyleIdx="1" presStyleCnt="4">
        <dgm:presLayoutVars>
          <dgm:bulletEnabled val="1"/>
        </dgm:presLayoutVars>
      </dgm:prSet>
      <dgm:spPr/>
    </dgm:pt>
    <dgm:pt modelId="{ABD0CDD1-75BB-4776-8D87-25C59AECF330}" type="pres">
      <dgm:prSet presAssocID="{6112DF72-B68F-462A-AEE3-44A799B0AF8B}" presName="accent_2" presStyleCnt="0"/>
      <dgm:spPr/>
    </dgm:pt>
    <dgm:pt modelId="{E4BD554B-6C26-42F7-8E5E-90235513707A}" type="pres">
      <dgm:prSet presAssocID="{6112DF72-B68F-462A-AEE3-44A799B0AF8B}" presName="accentRepeatNode" presStyleLbl="solidFgAcc1" presStyleIdx="1" presStyleCnt="4"/>
      <dgm:spPr/>
    </dgm:pt>
    <dgm:pt modelId="{A967BC57-9858-406D-8261-68D53825CCF1}" type="pres">
      <dgm:prSet presAssocID="{6A33EB2F-4950-4E64-9CF2-ECF6131907EF}" presName="text_3" presStyleLbl="node1" presStyleIdx="2" presStyleCnt="4">
        <dgm:presLayoutVars>
          <dgm:bulletEnabled val="1"/>
        </dgm:presLayoutVars>
      </dgm:prSet>
      <dgm:spPr/>
    </dgm:pt>
    <dgm:pt modelId="{775F5AFF-1AD7-46B8-B78C-4CBFF13F098E}" type="pres">
      <dgm:prSet presAssocID="{6A33EB2F-4950-4E64-9CF2-ECF6131907EF}" presName="accent_3" presStyleCnt="0"/>
      <dgm:spPr/>
    </dgm:pt>
    <dgm:pt modelId="{37B04FAF-2BEA-4F5A-AF1C-B74779546410}" type="pres">
      <dgm:prSet presAssocID="{6A33EB2F-4950-4E64-9CF2-ECF6131907EF}" presName="accentRepeatNode" presStyleLbl="solidFgAcc1" presStyleIdx="2" presStyleCnt="4"/>
      <dgm:spPr/>
    </dgm:pt>
    <dgm:pt modelId="{F0CF5BE4-3E6D-488D-97C8-12E74C63163F}" type="pres">
      <dgm:prSet presAssocID="{E0FEAE69-4632-42F0-8E99-695DDA68E098}" presName="text_4" presStyleLbl="node1" presStyleIdx="3" presStyleCnt="4">
        <dgm:presLayoutVars>
          <dgm:bulletEnabled val="1"/>
        </dgm:presLayoutVars>
      </dgm:prSet>
      <dgm:spPr/>
    </dgm:pt>
    <dgm:pt modelId="{FCD36912-C3E9-4432-84CD-E1D660FD1B62}" type="pres">
      <dgm:prSet presAssocID="{E0FEAE69-4632-42F0-8E99-695DDA68E098}" presName="accent_4" presStyleCnt="0"/>
      <dgm:spPr/>
    </dgm:pt>
    <dgm:pt modelId="{7A09F8AF-52D6-4CB0-B896-1C91AAE76C7E}" type="pres">
      <dgm:prSet presAssocID="{E0FEAE69-4632-42F0-8E99-695DDA68E098}" presName="accentRepeatNode" presStyleLbl="solidFgAcc1" presStyleIdx="3" presStyleCnt="4"/>
      <dgm:spPr/>
    </dgm:pt>
  </dgm:ptLst>
  <dgm:cxnLst>
    <dgm:cxn modelId="{6268212A-57C9-4FA2-9B0B-46F211D05E62}" srcId="{65D9FFC0-1840-4D12-8E25-30AD0B741768}" destId="{1A2335D0-CCB9-476B-9801-FB81C022885C}" srcOrd="0" destOrd="0" parTransId="{08B61EF7-46C2-449E-BE7F-505262346D65}" sibTransId="{07B1986A-CA8C-448A-9310-8FE0081171F7}"/>
    <dgm:cxn modelId="{2864C460-6D95-4288-93F9-9133EA67F1FE}" type="presOf" srcId="{1A2335D0-CCB9-476B-9801-FB81C022885C}" destId="{AD88B5D8-533B-4739-85E5-C33E9E0AFC76}" srcOrd="0" destOrd="0" presId="urn:microsoft.com/office/officeart/2008/layout/VerticalCurvedList"/>
    <dgm:cxn modelId="{C636B441-ACB5-49D9-A4A4-384DFA29F9B3}" srcId="{65D9FFC0-1840-4D12-8E25-30AD0B741768}" destId="{6112DF72-B68F-462A-AEE3-44A799B0AF8B}" srcOrd="1" destOrd="0" parTransId="{86FB66EB-4A51-4112-A7D0-2DD8DE5CD4E6}" sibTransId="{8C9AD143-BB1F-4D59-8435-5F1FAE0D2CB3}"/>
    <dgm:cxn modelId="{3EEEEE47-92C8-456F-9F85-0F2CAA1347DC}" srcId="{65D9FFC0-1840-4D12-8E25-30AD0B741768}" destId="{E0FEAE69-4632-42F0-8E99-695DDA68E098}" srcOrd="3" destOrd="0" parTransId="{FA681219-D5AE-4203-ACE1-F389D4DCDCD6}" sibTransId="{391DE4A8-8FC6-465E-9109-05C37DA3CD05}"/>
    <dgm:cxn modelId="{9ABFF06B-D453-4878-B49D-38212A62DB8D}" srcId="{65D9FFC0-1840-4D12-8E25-30AD0B741768}" destId="{6A33EB2F-4950-4E64-9CF2-ECF6131907EF}" srcOrd="2" destOrd="0" parTransId="{9351D287-DF27-4E90-853A-63641B6CCA90}" sibTransId="{B59FEC18-60D5-4B91-B24C-44E0BC99A90D}"/>
    <dgm:cxn modelId="{18C4737D-B25D-437C-BAFC-511C7513926C}" type="presOf" srcId="{6A33EB2F-4950-4E64-9CF2-ECF6131907EF}" destId="{A967BC57-9858-406D-8261-68D53825CCF1}" srcOrd="0" destOrd="0" presId="urn:microsoft.com/office/officeart/2008/layout/VerticalCurvedList"/>
    <dgm:cxn modelId="{6994F47F-4A59-45B0-A45C-64C0F2858916}" type="presOf" srcId="{07B1986A-CA8C-448A-9310-8FE0081171F7}" destId="{72542F4C-2DCD-4F9A-9F8F-AAA00EEE169E}" srcOrd="0" destOrd="0" presId="urn:microsoft.com/office/officeart/2008/layout/VerticalCurvedList"/>
    <dgm:cxn modelId="{56AE7D87-D0F0-4E91-B407-2C59A750223C}" type="presOf" srcId="{6112DF72-B68F-462A-AEE3-44A799B0AF8B}" destId="{F142C617-F767-4805-8ADA-84433030DA57}" srcOrd="0" destOrd="0" presId="urn:microsoft.com/office/officeart/2008/layout/VerticalCurvedList"/>
    <dgm:cxn modelId="{906A5FD2-564F-41B3-BF47-98E2850D0218}" type="presOf" srcId="{E0FEAE69-4632-42F0-8E99-695DDA68E098}" destId="{F0CF5BE4-3E6D-488D-97C8-12E74C63163F}" srcOrd="0" destOrd="0" presId="urn:microsoft.com/office/officeart/2008/layout/VerticalCurvedList"/>
    <dgm:cxn modelId="{BD052FD9-109A-4F68-8B6D-2170C0D45C28}" type="presOf" srcId="{65D9FFC0-1840-4D12-8E25-30AD0B741768}" destId="{A6D47373-69D1-445D-8A37-7F88B14CF5B8}" srcOrd="0" destOrd="0" presId="urn:microsoft.com/office/officeart/2008/layout/VerticalCurvedList"/>
    <dgm:cxn modelId="{B2FC1858-994D-4E67-9272-FD81787E7291}" type="presParOf" srcId="{A6D47373-69D1-445D-8A37-7F88B14CF5B8}" destId="{CEC92083-356A-4AE6-A34C-4CF48EAD3982}" srcOrd="0" destOrd="0" presId="urn:microsoft.com/office/officeart/2008/layout/VerticalCurvedList"/>
    <dgm:cxn modelId="{94A19F17-64A4-4D90-B69B-FB36E1E30913}" type="presParOf" srcId="{CEC92083-356A-4AE6-A34C-4CF48EAD3982}" destId="{5C905CA2-F577-40EF-908C-ABED32E24FB0}" srcOrd="0" destOrd="0" presId="urn:microsoft.com/office/officeart/2008/layout/VerticalCurvedList"/>
    <dgm:cxn modelId="{7FD49849-7976-4FA2-832F-4E62CC9C5A8F}" type="presParOf" srcId="{5C905CA2-F577-40EF-908C-ABED32E24FB0}" destId="{4E98B92B-CE65-4169-972A-0F517A7F1855}" srcOrd="0" destOrd="0" presId="urn:microsoft.com/office/officeart/2008/layout/VerticalCurvedList"/>
    <dgm:cxn modelId="{4453B69C-C8BB-46AC-A3AC-537E17F67408}" type="presParOf" srcId="{5C905CA2-F577-40EF-908C-ABED32E24FB0}" destId="{72542F4C-2DCD-4F9A-9F8F-AAA00EEE169E}" srcOrd="1" destOrd="0" presId="urn:microsoft.com/office/officeart/2008/layout/VerticalCurvedList"/>
    <dgm:cxn modelId="{5C18A27E-4B72-4E64-960C-152BDF2F66E2}" type="presParOf" srcId="{5C905CA2-F577-40EF-908C-ABED32E24FB0}" destId="{C3B190CD-4B37-4F4A-9F4C-EBEBB67522B3}" srcOrd="2" destOrd="0" presId="urn:microsoft.com/office/officeart/2008/layout/VerticalCurvedList"/>
    <dgm:cxn modelId="{8E9888E8-EEB7-40A1-BAFF-1DEC17B2B635}" type="presParOf" srcId="{5C905CA2-F577-40EF-908C-ABED32E24FB0}" destId="{F66EFDD4-7188-4402-B157-926318F8CD9A}" srcOrd="3" destOrd="0" presId="urn:microsoft.com/office/officeart/2008/layout/VerticalCurvedList"/>
    <dgm:cxn modelId="{8B63755D-E134-495D-AD7D-64ADB5FA3C6D}" type="presParOf" srcId="{CEC92083-356A-4AE6-A34C-4CF48EAD3982}" destId="{AD88B5D8-533B-4739-85E5-C33E9E0AFC76}" srcOrd="1" destOrd="0" presId="urn:microsoft.com/office/officeart/2008/layout/VerticalCurvedList"/>
    <dgm:cxn modelId="{2D4F3443-F85D-4A3E-AA66-57732769A7BB}" type="presParOf" srcId="{CEC92083-356A-4AE6-A34C-4CF48EAD3982}" destId="{18F0D2F2-AF30-45A2-A8E6-53BEE86093E8}" srcOrd="2" destOrd="0" presId="urn:microsoft.com/office/officeart/2008/layout/VerticalCurvedList"/>
    <dgm:cxn modelId="{CE659469-EA93-4A60-BBAF-1B9261DB06C8}" type="presParOf" srcId="{18F0D2F2-AF30-45A2-A8E6-53BEE86093E8}" destId="{DB94E896-5D71-419C-9E52-632DFD10DB5F}" srcOrd="0" destOrd="0" presId="urn:microsoft.com/office/officeart/2008/layout/VerticalCurvedList"/>
    <dgm:cxn modelId="{4FF9553C-E683-47D8-9622-32FDA0FC37FB}" type="presParOf" srcId="{CEC92083-356A-4AE6-A34C-4CF48EAD3982}" destId="{F142C617-F767-4805-8ADA-84433030DA57}" srcOrd="3" destOrd="0" presId="urn:microsoft.com/office/officeart/2008/layout/VerticalCurvedList"/>
    <dgm:cxn modelId="{78983E3B-C653-488A-BE99-805DFF13F085}" type="presParOf" srcId="{CEC92083-356A-4AE6-A34C-4CF48EAD3982}" destId="{ABD0CDD1-75BB-4776-8D87-25C59AECF330}" srcOrd="4" destOrd="0" presId="urn:microsoft.com/office/officeart/2008/layout/VerticalCurvedList"/>
    <dgm:cxn modelId="{D4F55106-EBFF-4BEF-BD35-17BCE405DFB3}" type="presParOf" srcId="{ABD0CDD1-75BB-4776-8D87-25C59AECF330}" destId="{E4BD554B-6C26-42F7-8E5E-90235513707A}" srcOrd="0" destOrd="0" presId="urn:microsoft.com/office/officeart/2008/layout/VerticalCurvedList"/>
    <dgm:cxn modelId="{1187CB36-D245-4E28-BF56-270EE2EA3B18}" type="presParOf" srcId="{CEC92083-356A-4AE6-A34C-4CF48EAD3982}" destId="{A967BC57-9858-406D-8261-68D53825CCF1}" srcOrd="5" destOrd="0" presId="urn:microsoft.com/office/officeart/2008/layout/VerticalCurvedList"/>
    <dgm:cxn modelId="{91213D35-94B4-4F69-8D11-35B0A1A6B688}" type="presParOf" srcId="{CEC92083-356A-4AE6-A34C-4CF48EAD3982}" destId="{775F5AFF-1AD7-46B8-B78C-4CBFF13F098E}" srcOrd="6" destOrd="0" presId="urn:microsoft.com/office/officeart/2008/layout/VerticalCurvedList"/>
    <dgm:cxn modelId="{7457F66A-BBF1-453B-BA9B-BFD5E612061C}" type="presParOf" srcId="{775F5AFF-1AD7-46B8-B78C-4CBFF13F098E}" destId="{37B04FAF-2BEA-4F5A-AF1C-B74779546410}" srcOrd="0" destOrd="0" presId="urn:microsoft.com/office/officeart/2008/layout/VerticalCurvedList"/>
    <dgm:cxn modelId="{A1823868-9FF8-461C-A612-A6789684C37A}" type="presParOf" srcId="{CEC92083-356A-4AE6-A34C-4CF48EAD3982}" destId="{F0CF5BE4-3E6D-488D-97C8-12E74C63163F}" srcOrd="7" destOrd="0" presId="urn:microsoft.com/office/officeart/2008/layout/VerticalCurvedList"/>
    <dgm:cxn modelId="{0C8E95F6-C3E6-4D33-8F9C-ADA2640ACA06}" type="presParOf" srcId="{CEC92083-356A-4AE6-A34C-4CF48EAD3982}" destId="{FCD36912-C3E9-4432-84CD-E1D660FD1B62}" srcOrd="8" destOrd="0" presId="urn:microsoft.com/office/officeart/2008/layout/VerticalCurvedList"/>
    <dgm:cxn modelId="{E9CF27A4-08DB-4519-A994-3E204609C04A}" type="presParOf" srcId="{FCD36912-C3E9-4432-84CD-E1D660FD1B62}" destId="{7A09F8AF-52D6-4CB0-B896-1C91AAE76C7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80EAA55-4C65-4C76-8B73-1C2507CDCC6A}" type="doc">
      <dgm:prSet loTypeId="urn:microsoft.com/office/officeart/2005/8/layout/hList1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CD08A6E-05ED-4500-A453-699935D4C66F}">
      <dgm:prSet phldrT="[Text]"/>
      <dgm:spPr/>
      <dgm:t>
        <a:bodyPr/>
        <a:lstStyle/>
        <a:p>
          <a:r>
            <a:rPr lang="en-US" dirty="0"/>
            <a:t>Validate Scope</a:t>
          </a:r>
        </a:p>
      </dgm:t>
    </dgm:pt>
    <dgm:pt modelId="{E781781B-806A-40A2-AAC8-8F332C1B232F}" type="parTrans" cxnId="{D36ADD12-B7B2-45D5-BD19-9B79C6D07AE0}">
      <dgm:prSet/>
      <dgm:spPr/>
      <dgm:t>
        <a:bodyPr/>
        <a:lstStyle/>
        <a:p>
          <a:endParaRPr lang="en-US"/>
        </a:p>
      </dgm:t>
    </dgm:pt>
    <dgm:pt modelId="{AF639FF7-06DC-4334-86A4-B0EFE4A3E3EE}" type="sibTrans" cxnId="{D36ADD12-B7B2-45D5-BD19-9B79C6D07AE0}">
      <dgm:prSet/>
      <dgm:spPr/>
      <dgm:t>
        <a:bodyPr/>
        <a:lstStyle/>
        <a:p>
          <a:endParaRPr lang="en-US"/>
        </a:p>
      </dgm:t>
    </dgm:pt>
    <dgm:pt modelId="{79EEEF83-7528-4A67-A46F-0CEAE1108196}">
      <dgm:prSet phldrT="[Text]"/>
      <dgm:spPr/>
      <dgm:t>
        <a:bodyPr/>
        <a:lstStyle/>
        <a:p>
          <a:r>
            <a:rPr lang="en-US" dirty="0" err="1"/>
            <a:t>Sering</a:t>
          </a:r>
          <a:r>
            <a:rPr lang="en-US" dirty="0"/>
            <a:t> </a:t>
          </a:r>
          <a:r>
            <a:rPr lang="en-US" dirty="0" err="1"/>
            <a:t>dilakukan</a:t>
          </a:r>
          <a:r>
            <a:rPr lang="en-US" dirty="0"/>
            <a:t> </a:t>
          </a:r>
          <a:r>
            <a:rPr lang="en-US" dirty="0" err="1"/>
            <a:t>setelah</a:t>
          </a:r>
          <a:r>
            <a:rPr lang="en-US" dirty="0"/>
            <a:t> </a:t>
          </a:r>
          <a:r>
            <a:rPr lang="en-US" dirty="0" err="1"/>
            <a:t>melakukan</a:t>
          </a:r>
          <a:r>
            <a:rPr lang="en-US" dirty="0"/>
            <a:t> Quality Control.</a:t>
          </a:r>
        </a:p>
      </dgm:t>
    </dgm:pt>
    <dgm:pt modelId="{44C11876-D44D-4B32-8693-0FCFFA27A70A}" type="parTrans" cxnId="{D7A1B22E-DC40-4534-98A7-3E6D42CAD741}">
      <dgm:prSet/>
      <dgm:spPr/>
      <dgm:t>
        <a:bodyPr/>
        <a:lstStyle/>
        <a:p>
          <a:endParaRPr lang="en-US"/>
        </a:p>
      </dgm:t>
    </dgm:pt>
    <dgm:pt modelId="{A887D83E-3602-4C9E-8C0E-0E2F1AC517FE}" type="sibTrans" cxnId="{D7A1B22E-DC40-4534-98A7-3E6D42CAD741}">
      <dgm:prSet/>
      <dgm:spPr/>
      <dgm:t>
        <a:bodyPr/>
        <a:lstStyle/>
        <a:p>
          <a:endParaRPr lang="en-US"/>
        </a:p>
      </dgm:t>
    </dgm:pt>
    <dgm:pt modelId="{0F369561-6BB5-4D08-B159-5926486B5E70}">
      <dgm:prSet phldrT="[Text]"/>
      <dgm:spPr/>
      <dgm:t>
        <a:bodyPr/>
        <a:lstStyle/>
        <a:p>
          <a:r>
            <a:rPr lang="en-US" dirty="0"/>
            <a:t>Control Quality</a:t>
          </a:r>
        </a:p>
      </dgm:t>
    </dgm:pt>
    <dgm:pt modelId="{0BA20619-B2B6-4A33-86F6-F4583AC3567E}" type="parTrans" cxnId="{17AA9EDF-C20D-42B1-B59D-890350EFBA54}">
      <dgm:prSet/>
      <dgm:spPr/>
      <dgm:t>
        <a:bodyPr/>
        <a:lstStyle/>
        <a:p>
          <a:endParaRPr lang="en-US"/>
        </a:p>
      </dgm:t>
    </dgm:pt>
    <dgm:pt modelId="{80ACA44C-8273-4AF8-A4DF-962E84E8272F}" type="sibTrans" cxnId="{17AA9EDF-C20D-42B1-B59D-890350EFBA54}">
      <dgm:prSet/>
      <dgm:spPr/>
      <dgm:t>
        <a:bodyPr/>
        <a:lstStyle/>
        <a:p>
          <a:endParaRPr lang="en-US"/>
        </a:p>
      </dgm:t>
    </dgm:pt>
    <dgm:pt modelId="{448365D2-BAEB-4118-8814-199E6A5842AC}">
      <dgm:prSet phldrT="[Text]"/>
      <dgm:spPr/>
      <dgm:t>
        <a:bodyPr/>
        <a:lstStyle/>
        <a:p>
          <a:r>
            <a:rPr lang="en-US" dirty="0" err="1"/>
            <a:t>Terutama</a:t>
          </a:r>
          <a:r>
            <a:rPr lang="en-US" dirty="0"/>
            <a:t> concern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perbaikan</a:t>
          </a:r>
          <a:r>
            <a:rPr lang="en-US" dirty="0"/>
            <a:t> (</a:t>
          </a:r>
          <a:r>
            <a:rPr lang="en-US" dirty="0" err="1"/>
            <a:t>Correctiveness</a:t>
          </a:r>
          <a:r>
            <a:rPr lang="en-US" dirty="0"/>
            <a:t>).</a:t>
          </a:r>
        </a:p>
      </dgm:t>
    </dgm:pt>
    <dgm:pt modelId="{FFB27512-1F2C-4E07-8E77-F78FF1514001}" type="parTrans" cxnId="{0F8AFEF1-CB7A-48B0-BC6F-165E14EA4977}">
      <dgm:prSet/>
      <dgm:spPr/>
      <dgm:t>
        <a:bodyPr/>
        <a:lstStyle/>
        <a:p>
          <a:endParaRPr lang="en-US"/>
        </a:p>
      </dgm:t>
    </dgm:pt>
    <dgm:pt modelId="{72CD7E0C-16B7-4352-BADA-E913CAC870C9}" type="sibTrans" cxnId="{0F8AFEF1-CB7A-48B0-BC6F-165E14EA4977}">
      <dgm:prSet/>
      <dgm:spPr/>
      <dgm:t>
        <a:bodyPr/>
        <a:lstStyle/>
        <a:p>
          <a:endParaRPr lang="en-US"/>
        </a:p>
      </dgm:t>
    </dgm:pt>
    <dgm:pt modelId="{58D6969B-7361-49AA-B433-92C4AB8DFAEC}">
      <dgm:prSet phldrT="[Text]"/>
      <dgm:spPr/>
      <dgm:t>
        <a:bodyPr/>
        <a:lstStyle/>
        <a:p>
          <a:r>
            <a:rPr lang="en-US" dirty="0" err="1"/>
            <a:t>Sudah</a:t>
          </a:r>
          <a:r>
            <a:rPr lang="en-US" dirty="0"/>
            <a:t> </a:t>
          </a:r>
          <a:r>
            <a:rPr lang="en-US" dirty="0" err="1"/>
            <a:t>lazim</a:t>
          </a:r>
          <a:r>
            <a:rPr lang="en-US" dirty="0"/>
            <a:t> </a:t>
          </a:r>
          <a:r>
            <a:rPr lang="en-US" dirty="0" err="1"/>
            <a:t>untuk</a:t>
          </a:r>
          <a:r>
            <a:rPr lang="en-US" dirty="0"/>
            <a:t> proses </a:t>
          </a:r>
          <a:r>
            <a:rPr lang="en-US" dirty="0" err="1"/>
            <a:t>ini</a:t>
          </a:r>
          <a:r>
            <a:rPr lang="en-US" dirty="0"/>
            <a:t> </a:t>
          </a:r>
          <a:r>
            <a:rPr lang="en-US" dirty="0" err="1"/>
            <a:t>dilakukan</a:t>
          </a:r>
          <a:r>
            <a:rPr lang="en-US" dirty="0"/>
            <a:t> </a:t>
          </a:r>
          <a:r>
            <a:rPr lang="en-US" dirty="0" err="1"/>
            <a:t>pada</a:t>
          </a:r>
          <a:r>
            <a:rPr lang="en-US" dirty="0"/>
            <a:t> </a:t>
          </a:r>
          <a:r>
            <a:rPr lang="en-US" dirty="0" err="1"/>
            <a:t>saat</a:t>
          </a:r>
          <a:r>
            <a:rPr lang="en-US" dirty="0"/>
            <a:t> </a:t>
          </a:r>
          <a:r>
            <a:rPr lang="en-US" dirty="0" err="1"/>
            <a:t>bersamaan</a:t>
          </a:r>
          <a:r>
            <a:rPr lang="en-US" dirty="0"/>
            <a:t>.</a:t>
          </a:r>
        </a:p>
      </dgm:t>
    </dgm:pt>
    <dgm:pt modelId="{5B620024-CAD5-4578-8313-4F5B18203961}" type="parTrans" cxnId="{EBA95ACA-37BD-4C28-9D96-B6C7FCB69E69}">
      <dgm:prSet/>
      <dgm:spPr/>
      <dgm:t>
        <a:bodyPr/>
        <a:lstStyle/>
        <a:p>
          <a:endParaRPr lang="en-US"/>
        </a:p>
      </dgm:t>
    </dgm:pt>
    <dgm:pt modelId="{F5FCF007-8196-41C7-BEE3-E0571059C201}" type="sibTrans" cxnId="{EBA95ACA-37BD-4C28-9D96-B6C7FCB69E69}">
      <dgm:prSet/>
      <dgm:spPr/>
      <dgm:t>
        <a:bodyPr/>
        <a:lstStyle/>
        <a:p>
          <a:endParaRPr lang="en-US"/>
        </a:p>
      </dgm:t>
    </dgm:pt>
    <dgm:pt modelId="{453E1482-15CD-487C-8237-67F39208881F}">
      <dgm:prSet/>
      <dgm:spPr/>
      <dgm:t>
        <a:bodyPr/>
        <a:lstStyle/>
        <a:p>
          <a:r>
            <a:rPr lang="en-US" dirty="0"/>
            <a:t>Terutama berkaitan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kelengkapan</a:t>
          </a:r>
          <a:r>
            <a:rPr lang="en-US" dirty="0"/>
            <a:t> (Completeness).</a:t>
          </a:r>
        </a:p>
      </dgm:t>
    </dgm:pt>
    <dgm:pt modelId="{7EDFD8C0-7338-4440-947A-F03D62C87A76}" type="parTrans" cxnId="{24440446-2775-47BB-AC71-24E04A3F0B4A}">
      <dgm:prSet/>
      <dgm:spPr/>
      <dgm:t>
        <a:bodyPr/>
        <a:lstStyle/>
        <a:p>
          <a:endParaRPr lang="en-US"/>
        </a:p>
      </dgm:t>
    </dgm:pt>
    <dgm:pt modelId="{AD64BF13-6796-4E83-B6FF-77ABBF13F3D9}" type="sibTrans" cxnId="{24440446-2775-47BB-AC71-24E04A3F0B4A}">
      <dgm:prSet/>
      <dgm:spPr/>
      <dgm:t>
        <a:bodyPr/>
        <a:lstStyle/>
        <a:p>
          <a:endParaRPr lang="en-US"/>
        </a:p>
      </dgm:t>
    </dgm:pt>
    <dgm:pt modelId="{F6AE3F65-C194-4BA3-A764-A4171DC76CAC}">
      <dgm:prSet/>
      <dgm:spPr/>
      <dgm:t>
        <a:bodyPr/>
        <a:lstStyle/>
        <a:p>
          <a:r>
            <a:rPr lang="en-US" dirty="0"/>
            <a:t>Concern dengan </a:t>
          </a:r>
          <a:r>
            <a:rPr lang="en-US" dirty="0" err="1"/>
            <a:t>penerimaan</a:t>
          </a:r>
          <a:r>
            <a:rPr lang="en-US" dirty="0"/>
            <a:t> deliverable oleh manajer proyek, sponsor, pelanggan, dan lainnya</a:t>
          </a:r>
        </a:p>
      </dgm:t>
    </dgm:pt>
    <dgm:pt modelId="{A643231A-C6CC-4D76-8919-07333B74F809}" type="parTrans" cxnId="{939EEA37-CEB6-4ADF-8FB0-61CD84DE9939}">
      <dgm:prSet/>
      <dgm:spPr/>
      <dgm:t>
        <a:bodyPr/>
        <a:lstStyle/>
        <a:p>
          <a:endParaRPr lang="en-US"/>
        </a:p>
      </dgm:t>
    </dgm:pt>
    <dgm:pt modelId="{B94700A3-7345-4E73-862E-7410877855E7}" type="sibTrans" cxnId="{939EEA37-CEB6-4ADF-8FB0-61CD84DE9939}">
      <dgm:prSet/>
      <dgm:spPr/>
      <dgm:t>
        <a:bodyPr/>
        <a:lstStyle/>
        <a:p>
          <a:endParaRPr lang="en-US"/>
        </a:p>
      </dgm:t>
    </dgm:pt>
    <dgm:pt modelId="{8C41EBDF-D972-46A7-B58E-706C0D6258A6}">
      <dgm:prSet/>
      <dgm:spPr/>
      <dgm:t>
        <a:bodyPr/>
        <a:lstStyle/>
        <a:p>
          <a:r>
            <a:rPr lang="nn-NO" dirty="0"/>
            <a:t>Berkaitan dengan kepatuhan terhadap spesifikasi kualitas.</a:t>
          </a:r>
          <a:endParaRPr lang="en-US" dirty="0"/>
        </a:p>
      </dgm:t>
    </dgm:pt>
    <dgm:pt modelId="{961BFD17-11CA-4F3E-B418-5A20B94DDC3A}" type="parTrans" cxnId="{E8A70ECD-9562-4072-BAF4-0AE4E2F6105D}">
      <dgm:prSet/>
      <dgm:spPr/>
      <dgm:t>
        <a:bodyPr/>
        <a:lstStyle/>
        <a:p>
          <a:endParaRPr lang="en-US"/>
        </a:p>
      </dgm:t>
    </dgm:pt>
    <dgm:pt modelId="{E7278539-2725-4E9A-98CE-D876F8F4C20B}" type="sibTrans" cxnId="{E8A70ECD-9562-4072-BAF4-0AE4E2F6105D}">
      <dgm:prSet/>
      <dgm:spPr/>
      <dgm:t>
        <a:bodyPr/>
        <a:lstStyle/>
        <a:p>
          <a:endParaRPr lang="en-US"/>
        </a:p>
      </dgm:t>
    </dgm:pt>
    <dgm:pt modelId="{40D678F1-C46C-4A56-AFED-8F110AF21237}" type="pres">
      <dgm:prSet presAssocID="{E80EAA55-4C65-4C76-8B73-1C2507CDCC6A}" presName="Name0" presStyleCnt="0">
        <dgm:presLayoutVars>
          <dgm:dir/>
          <dgm:animLvl val="lvl"/>
          <dgm:resizeHandles val="exact"/>
        </dgm:presLayoutVars>
      </dgm:prSet>
      <dgm:spPr/>
    </dgm:pt>
    <dgm:pt modelId="{75C166F3-EDDB-469A-B4BB-EB3EB9ADCB51}" type="pres">
      <dgm:prSet presAssocID="{1CD08A6E-05ED-4500-A453-699935D4C66F}" presName="composite" presStyleCnt="0"/>
      <dgm:spPr/>
    </dgm:pt>
    <dgm:pt modelId="{6E875C71-9286-4141-9BB7-3E7F2C99557D}" type="pres">
      <dgm:prSet presAssocID="{1CD08A6E-05ED-4500-A453-699935D4C6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2048464-D448-49CE-88B9-5DB6337C28FE}" type="pres">
      <dgm:prSet presAssocID="{1CD08A6E-05ED-4500-A453-699935D4C66F}" presName="desTx" presStyleLbl="alignAccFollowNode1" presStyleIdx="0" presStyleCnt="2">
        <dgm:presLayoutVars>
          <dgm:bulletEnabled val="1"/>
        </dgm:presLayoutVars>
      </dgm:prSet>
      <dgm:spPr/>
    </dgm:pt>
    <dgm:pt modelId="{24B1BABD-D329-4F08-B79A-265B289A02CD}" type="pres">
      <dgm:prSet presAssocID="{AF639FF7-06DC-4334-86A4-B0EFE4A3E3EE}" presName="space" presStyleCnt="0"/>
      <dgm:spPr/>
    </dgm:pt>
    <dgm:pt modelId="{2D338884-F11F-44E6-9CF9-F1BFBCBB92DE}" type="pres">
      <dgm:prSet presAssocID="{0F369561-6BB5-4D08-B159-5926486B5E70}" presName="composite" presStyleCnt="0"/>
      <dgm:spPr/>
    </dgm:pt>
    <dgm:pt modelId="{1644BF72-9637-437E-A10C-B7E06ABC7A37}" type="pres">
      <dgm:prSet presAssocID="{0F369561-6BB5-4D08-B159-5926486B5E7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9623DAF-A873-4CDF-AE51-3C6924EBF64B}" type="pres">
      <dgm:prSet presAssocID="{0F369561-6BB5-4D08-B159-5926486B5E7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36ADD12-B7B2-45D5-BD19-9B79C6D07AE0}" srcId="{E80EAA55-4C65-4C76-8B73-1C2507CDCC6A}" destId="{1CD08A6E-05ED-4500-A453-699935D4C66F}" srcOrd="0" destOrd="0" parTransId="{E781781B-806A-40A2-AAC8-8F332C1B232F}" sibTransId="{AF639FF7-06DC-4334-86A4-B0EFE4A3E3EE}"/>
    <dgm:cxn modelId="{D7A1B22E-DC40-4534-98A7-3E6D42CAD741}" srcId="{1CD08A6E-05ED-4500-A453-699935D4C66F}" destId="{79EEEF83-7528-4A67-A46F-0CEAE1108196}" srcOrd="0" destOrd="0" parTransId="{44C11876-D44D-4B32-8693-0FCFFA27A70A}" sibTransId="{A887D83E-3602-4C9E-8C0E-0E2F1AC517FE}"/>
    <dgm:cxn modelId="{4F0F1C32-9D6D-4899-B20B-733D5C950F2F}" type="presOf" srcId="{0F369561-6BB5-4D08-B159-5926486B5E70}" destId="{1644BF72-9637-437E-A10C-B7E06ABC7A37}" srcOrd="0" destOrd="0" presId="urn:microsoft.com/office/officeart/2005/8/layout/hList1"/>
    <dgm:cxn modelId="{939EEA37-CEB6-4ADF-8FB0-61CD84DE9939}" srcId="{1CD08A6E-05ED-4500-A453-699935D4C66F}" destId="{F6AE3F65-C194-4BA3-A764-A4171DC76CAC}" srcOrd="2" destOrd="0" parTransId="{A643231A-C6CC-4D76-8919-07333B74F809}" sibTransId="{B94700A3-7345-4E73-862E-7410877855E7}"/>
    <dgm:cxn modelId="{B3DB7D38-D6E8-41BC-9389-FB0348A55499}" type="presOf" srcId="{8C41EBDF-D972-46A7-B58E-706C0D6258A6}" destId="{09623DAF-A873-4CDF-AE51-3C6924EBF64B}" srcOrd="0" destOrd="1" presId="urn:microsoft.com/office/officeart/2005/8/layout/hList1"/>
    <dgm:cxn modelId="{24440446-2775-47BB-AC71-24E04A3F0B4A}" srcId="{1CD08A6E-05ED-4500-A453-699935D4C66F}" destId="{453E1482-15CD-487C-8237-67F39208881F}" srcOrd="1" destOrd="0" parTransId="{7EDFD8C0-7338-4440-947A-F03D62C87A76}" sibTransId="{AD64BF13-6796-4E83-B6FF-77ABBF13F3D9}"/>
    <dgm:cxn modelId="{9EC8D268-19AE-4943-9FC6-4AF70EBBAF9F}" type="presOf" srcId="{1CD08A6E-05ED-4500-A453-699935D4C66F}" destId="{6E875C71-9286-4141-9BB7-3E7F2C99557D}" srcOrd="0" destOrd="0" presId="urn:microsoft.com/office/officeart/2005/8/layout/hList1"/>
    <dgm:cxn modelId="{F71FC254-7C56-4942-8BA5-BCD5AAA9E232}" type="presOf" srcId="{F6AE3F65-C194-4BA3-A764-A4171DC76CAC}" destId="{62048464-D448-49CE-88B9-5DB6337C28FE}" srcOrd="0" destOrd="2" presId="urn:microsoft.com/office/officeart/2005/8/layout/hList1"/>
    <dgm:cxn modelId="{C4D51A56-6A73-48EE-924D-939BACBED948}" type="presOf" srcId="{79EEEF83-7528-4A67-A46F-0CEAE1108196}" destId="{62048464-D448-49CE-88B9-5DB6337C28FE}" srcOrd="0" destOrd="0" presId="urn:microsoft.com/office/officeart/2005/8/layout/hList1"/>
    <dgm:cxn modelId="{0396F59C-FE75-4EEF-ACDE-68B69D0F6D93}" type="presOf" srcId="{E80EAA55-4C65-4C76-8B73-1C2507CDCC6A}" destId="{40D678F1-C46C-4A56-AFED-8F110AF21237}" srcOrd="0" destOrd="0" presId="urn:microsoft.com/office/officeart/2005/8/layout/hList1"/>
    <dgm:cxn modelId="{AA2BD1A7-0822-466A-B862-85C0B2F231F6}" type="presOf" srcId="{453E1482-15CD-487C-8237-67F39208881F}" destId="{62048464-D448-49CE-88B9-5DB6337C28FE}" srcOrd="0" destOrd="1" presId="urn:microsoft.com/office/officeart/2005/8/layout/hList1"/>
    <dgm:cxn modelId="{094E0FB6-B2FD-420C-8ECB-EBCD7179E265}" type="presOf" srcId="{58D6969B-7361-49AA-B433-92C4AB8DFAEC}" destId="{09623DAF-A873-4CDF-AE51-3C6924EBF64B}" srcOrd="0" destOrd="2" presId="urn:microsoft.com/office/officeart/2005/8/layout/hList1"/>
    <dgm:cxn modelId="{D876C7C9-F9F7-4A85-8FC5-98A6DC437475}" type="presOf" srcId="{448365D2-BAEB-4118-8814-199E6A5842AC}" destId="{09623DAF-A873-4CDF-AE51-3C6924EBF64B}" srcOrd="0" destOrd="0" presId="urn:microsoft.com/office/officeart/2005/8/layout/hList1"/>
    <dgm:cxn modelId="{EBA95ACA-37BD-4C28-9D96-B6C7FCB69E69}" srcId="{0F369561-6BB5-4D08-B159-5926486B5E70}" destId="{58D6969B-7361-49AA-B433-92C4AB8DFAEC}" srcOrd="2" destOrd="0" parTransId="{5B620024-CAD5-4578-8313-4F5B18203961}" sibTransId="{F5FCF007-8196-41C7-BEE3-E0571059C201}"/>
    <dgm:cxn modelId="{E8A70ECD-9562-4072-BAF4-0AE4E2F6105D}" srcId="{0F369561-6BB5-4D08-B159-5926486B5E70}" destId="{8C41EBDF-D972-46A7-B58E-706C0D6258A6}" srcOrd="1" destOrd="0" parTransId="{961BFD17-11CA-4F3E-B418-5A20B94DDC3A}" sibTransId="{E7278539-2725-4E9A-98CE-D876F8F4C20B}"/>
    <dgm:cxn modelId="{17AA9EDF-C20D-42B1-B59D-890350EFBA54}" srcId="{E80EAA55-4C65-4C76-8B73-1C2507CDCC6A}" destId="{0F369561-6BB5-4D08-B159-5926486B5E70}" srcOrd="1" destOrd="0" parTransId="{0BA20619-B2B6-4A33-86F6-F4583AC3567E}" sibTransId="{80ACA44C-8273-4AF8-A4DF-962E84E8272F}"/>
    <dgm:cxn modelId="{0F8AFEF1-CB7A-48B0-BC6F-165E14EA4977}" srcId="{0F369561-6BB5-4D08-B159-5926486B5E70}" destId="{448365D2-BAEB-4118-8814-199E6A5842AC}" srcOrd="0" destOrd="0" parTransId="{FFB27512-1F2C-4E07-8E77-F78FF1514001}" sibTransId="{72CD7E0C-16B7-4352-BADA-E913CAC870C9}"/>
    <dgm:cxn modelId="{E9F3A374-D8D5-45E2-AAA0-88CAF2434F16}" type="presParOf" srcId="{40D678F1-C46C-4A56-AFED-8F110AF21237}" destId="{75C166F3-EDDB-469A-B4BB-EB3EB9ADCB51}" srcOrd="0" destOrd="0" presId="urn:microsoft.com/office/officeart/2005/8/layout/hList1"/>
    <dgm:cxn modelId="{6C26F77C-7D94-4E8A-9D3E-B3272327B8F0}" type="presParOf" srcId="{75C166F3-EDDB-469A-B4BB-EB3EB9ADCB51}" destId="{6E875C71-9286-4141-9BB7-3E7F2C99557D}" srcOrd="0" destOrd="0" presId="urn:microsoft.com/office/officeart/2005/8/layout/hList1"/>
    <dgm:cxn modelId="{7C86EF75-771C-4AB6-BFB8-C12ACAEBA524}" type="presParOf" srcId="{75C166F3-EDDB-469A-B4BB-EB3EB9ADCB51}" destId="{62048464-D448-49CE-88B9-5DB6337C28FE}" srcOrd="1" destOrd="0" presId="urn:microsoft.com/office/officeart/2005/8/layout/hList1"/>
    <dgm:cxn modelId="{C25A7A1C-0954-4866-8E91-193923B2F8B7}" type="presParOf" srcId="{40D678F1-C46C-4A56-AFED-8F110AF21237}" destId="{24B1BABD-D329-4F08-B79A-265B289A02CD}" srcOrd="1" destOrd="0" presId="urn:microsoft.com/office/officeart/2005/8/layout/hList1"/>
    <dgm:cxn modelId="{9F4C70BC-93A3-4FA1-A491-8F4F1829BB39}" type="presParOf" srcId="{40D678F1-C46C-4A56-AFED-8F110AF21237}" destId="{2D338884-F11F-44E6-9CF9-F1BFBCBB92DE}" srcOrd="2" destOrd="0" presId="urn:microsoft.com/office/officeart/2005/8/layout/hList1"/>
    <dgm:cxn modelId="{0B532486-C23A-47C0-889A-1BEAAF45F2BF}" type="presParOf" srcId="{2D338884-F11F-44E6-9CF9-F1BFBCBB92DE}" destId="{1644BF72-9637-437E-A10C-B7E06ABC7A37}" srcOrd="0" destOrd="0" presId="urn:microsoft.com/office/officeart/2005/8/layout/hList1"/>
    <dgm:cxn modelId="{997C6669-213D-4AD1-8241-1A99FE4EDFA7}" type="presParOf" srcId="{2D338884-F11F-44E6-9CF9-F1BFBCBB92DE}" destId="{09623DAF-A873-4CDF-AE51-3C6924EBF64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EE04F92-FD28-464D-89AA-77BFA59995AB}" type="doc">
      <dgm:prSet loTypeId="urn:microsoft.com/office/officeart/2005/8/layout/hList1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A2D715D-3895-45BC-B47B-06448DC7044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Tools &amp; Techniques</a:t>
          </a:r>
        </a:p>
      </dgm:t>
    </dgm:pt>
    <dgm:pt modelId="{E1D919CD-7EF6-42F0-AAE6-E748A06D6BAA}" type="parTrans" cxnId="{F184A58A-895C-46C8-964D-DC63D986E711}">
      <dgm:prSet/>
      <dgm:spPr/>
      <dgm:t>
        <a:bodyPr/>
        <a:lstStyle/>
        <a:p>
          <a:endParaRPr lang="en-US"/>
        </a:p>
      </dgm:t>
    </dgm:pt>
    <dgm:pt modelId="{FCF5CE12-A2EC-429D-B2E0-6DBA8747C300}" type="sibTrans" cxnId="{F184A58A-895C-46C8-964D-DC63D986E711}">
      <dgm:prSet/>
      <dgm:spPr/>
      <dgm:t>
        <a:bodyPr/>
        <a:lstStyle/>
        <a:p>
          <a:endParaRPr lang="en-US"/>
        </a:p>
      </dgm:t>
    </dgm:pt>
    <dgm:pt modelId="{C9D3C6B1-A63C-4619-B5B0-2485E042BE80}">
      <dgm:prSet phldrT="[Text]"/>
      <dgm:spPr/>
      <dgm:t>
        <a:bodyPr/>
        <a:lstStyle/>
        <a:p>
          <a:r>
            <a:rPr lang="id-ID" dirty="0">
              <a:solidFill>
                <a:schemeClr val="tx2"/>
              </a:solidFill>
            </a:rPr>
            <a:t>Inspection</a:t>
          </a:r>
          <a:endParaRPr lang="en-US" dirty="0">
            <a:solidFill>
              <a:schemeClr val="tx1"/>
            </a:solidFill>
          </a:endParaRPr>
        </a:p>
      </dgm:t>
    </dgm:pt>
    <dgm:pt modelId="{13EA442E-1D68-4FDC-84C4-63690CD7FFFD}" type="parTrans" cxnId="{74A83111-8742-40B7-BDB0-517883EA3281}">
      <dgm:prSet/>
      <dgm:spPr/>
      <dgm:t>
        <a:bodyPr/>
        <a:lstStyle/>
        <a:p>
          <a:endParaRPr lang="en-US"/>
        </a:p>
      </dgm:t>
    </dgm:pt>
    <dgm:pt modelId="{60B9232F-5F06-43DD-97B7-E699757DD82F}" type="sibTrans" cxnId="{74A83111-8742-40B7-BDB0-517883EA3281}">
      <dgm:prSet/>
      <dgm:spPr/>
      <dgm:t>
        <a:bodyPr/>
        <a:lstStyle/>
        <a:p>
          <a:endParaRPr lang="en-US"/>
        </a:p>
      </dgm:t>
    </dgm:pt>
    <dgm:pt modelId="{DD1C31A6-F403-451E-8930-06B62AE1249C}">
      <dgm:prSet phldrT="[Text]"/>
      <dgm:spPr/>
      <dgm:t>
        <a:bodyPr/>
        <a:lstStyle/>
        <a:p>
          <a:r>
            <a:rPr lang="id-ID" dirty="0">
              <a:solidFill>
                <a:srgbClr val="675E47"/>
              </a:solidFill>
            </a:rPr>
            <a:t>Decision Making Technique</a:t>
          </a:r>
          <a:r>
            <a:rPr lang="en-US" dirty="0">
              <a:solidFill>
                <a:srgbClr val="675E47"/>
              </a:solidFill>
            </a:rPr>
            <a:t> (Voting)</a:t>
          </a:r>
          <a:endParaRPr lang="en-US" dirty="0">
            <a:solidFill>
              <a:schemeClr val="tx1"/>
            </a:solidFill>
          </a:endParaRPr>
        </a:p>
      </dgm:t>
    </dgm:pt>
    <dgm:pt modelId="{8EC00199-917A-4F76-A262-54A41FCDC8C5}" type="parTrans" cxnId="{9C72925E-E7F9-42C2-8C5B-7BAA68057F79}">
      <dgm:prSet/>
      <dgm:spPr/>
      <dgm:t>
        <a:bodyPr/>
        <a:lstStyle/>
        <a:p>
          <a:endParaRPr lang="en-US"/>
        </a:p>
      </dgm:t>
    </dgm:pt>
    <dgm:pt modelId="{1F1E4D78-CFC0-4BA3-BF14-33192A41F0B7}" type="sibTrans" cxnId="{9C72925E-E7F9-42C2-8C5B-7BAA68057F79}">
      <dgm:prSet/>
      <dgm:spPr/>
      <dgm:t>
        <a:bodyPr/>
        <a:lstStyle/>
        <a:p>
          <a:endParaRPr lang="en-US"/>
        </a:p>
      </dgm:t>
    </dgm:pt>
    <dgm:pt modelId="{CE686B2F-7632-402F-869F-C5E0C77785DA}" type="pres">
      <dgm:prSet presAssocID="{8EE04F92-FD28-464D-89AA-77BFA59995AB}" presName="Name0" presStyleCnt="0">
        <dgm:presLayoutVars>
          <dgm:dir/>
          <dgm:animLvl val="lvl"/>
          <dgm:resizeHandles val="exact"/>
        </dgm:presLayoutVars>
      </dgm:prSet>
      <dgm:spPr/>
    </dgm:pt>
    <dgm:pt modelId="{3714871C-BF4D-4BE9-BD65-94470A50E627}" type="pres">
      <dgm:prSet presAssocID="{3A2D715D-3895-45BC-B47B-06448DC70445}" presName="composite" presStyleCnt="0"/>
      <dgm:spPr/>
    </dgm:pt>
    <dgm:pt modelId="{9BE35484-FF0D-4162-A913-B98E8060D527}" type="pres">
      <dgm:prSet presAssocID="{3A2D715D-3895-45BC-B47B-06448DC7044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355BEE5-95B4-47F3-9ECD-C756C6A29BB3}" type="pres">
      <dgm:prSet presAssocID="{3A2D715D-3895-45BC-B47B-06448DC7044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74A83111-8742-40B7-BDB0-517883EA3281}" srcId="{3A2D715D-3895-45BC-B47B-06448DC70445}" destId="{C9D3C6B1-A63C-4619-B5B0-2485E042BE80}" srcOrd="0" destOrd="0" parTransId="{13EA442E-1D68-4FDC-84C4-63690CD7FFFD}" sibTransId="{60B9232F-5F06-43DD-97B7-E699757DD82F}"/>
    <dgm:cxn modelId="{9C72925E-E7F9-42C2-8C5B-7BAA68057F79}" srcId="{3A2D715D-3895-45BC-B47B-06448DC70445}" destId="{DD1C31A6-F403-451E-8930-06B62AE1249C}" srcOrd="1" destOrd="0" parTransId="{8EC00199-917A-4F76-A262-54A41FCDC8C5}" sibTransId="{1F1E4D78-CFC0-4BA3-BF14-33192A41F0B7}"/>
    <dgm:cxn modelId="{F184A58A-895C-46C8-964D-DC63D986E711}" srcId="{8EE04F92-FD28-464D-89AA-77BFA59995AB}" destId="{3A2D715D-3895-45BC-B47B-06448DC70445}" srcOrd="0" destOrd="0" parTransId="{E1D919CD-7EF6-42F0-AAE6-E748A06D6BAA}" sibTransId="{FCF5CE12-A2EC-429D-B2E0-6DBA8747C300}"/>
    <dgm:cxn modelId="{C0AED990-BA0E-4F4D-95D5-BC7E09BAC6A2}" type="presOf" srcId="{C9D3C6B1-A63C-4619-B5B0-2485E042BE80}" destId="{E355BEE5-95B4-47F3-9ECD-C756C6A29BB3}" srcOrd="0" destOrd="0" presId="urn:microsoft.com/office/officeart/2005/8/layout/hList1"/>
    <dgm:cxn modelId="{AD32B6A0-8491-430D-8786-2DAA083BB8B7}" type="presOf" srcId="{DD1C31A6-F403-451E-8930-06B62AE1249C}" destId="{E355BEE5-95B4-47F3-9ECD-C756C6A29BB3}" srcOrd="0" destOrd="1" presId="urn:microsoft.com/office/officeart/2005/8/layout/hList1"/>
    <dgm:cxn modelId="{414EFDD2-56B2-4B86-BFD4-61F5269193E5}" type="presOf" srcId="{8EE04F92-FD28-464D-89AA-77BFA59995AB}" destId="{CE686B2F-7632-402F-869F-C5E0C77785DA}" srcOrd="0" destOrd="0" presId="urn:microsoft.com/office/officeart/2005/8/layout/hList1"/>
    <dgm:cxn modelId="{E5CFB2E0-3938-4188-8EC2-C32373AA4AA0}" type="presOf" srcId="{3A2D715D-3895-45BC-B47B-06448DC70445}" destId="{9BE35484-FF0D-4162-A913-B98E8060D527}" srcOrd="0" destOrd="0" presId="urn:microsoft.com/office/officeart/2005/8/layout/hList1"/>
    <dgm:cxn modelId="{77EBB647-B536-4FE8-BADC-558E903F10CE}" type="presParOf" srcId="{CE686B2F-7632-402F-869F-C5E0C77785DA}" destId="{3714871C-BF4D-4BE9-BD65-94470A50E627}" srcOrd="0" destOrd="0" presId="urn:microsoft.com/office/officeart/2005/8/layout/hList1"/>
    <dgm:cxn modelId="{D6F0F904-DA22-4656-B4C5-1A9CC62908D2}" type="presParOf" srcId="{3714871C-BF4D-4BE9-BD65-94470A50E627}" destId="{9BE35484-FF0D-4162-A913-B98E8060D527}" srcOrd="0" destOrd="0" presId="urn:microsoft.com/office/officeart/2005/8/layout/hList1"/>
    <dgm:cxn modelId="{68B6B431-3040-4DE8-981D-BA069411AE4B}" type="presParOf" srcId="{3714871C-BF4D-4BE9-BD65-94470A50E627}" destId="{E355BEE5-95B4-47F3-9ECD-C756C6A29BB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618AD9-DEE4-46CC-B724-751EC6801042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D2CB4AF-8550-474C-A11A-16CC0D3EDABD}">
      <dgm:prSet phldrT="[Text]" custT="1"/>
      <dgm:spPr/>
      <dgm:t>
        <a:bodyPr/>
        <a:lstStyle/>
        <a:p>
          <a:pPr algn="l"/>
          <a:r>
            <a:rPr lang="en-US" sz="2400" dirty="0" err="1"/>
            <a:t>Keberhasilan</a:t>
          </a:r>
          <a:r>
            <a:rPr lang="en-US" sz="2400" dirty="0"/>
            <a:t> </a:t>
          </a:r>
          <a:r>
            <a:rPr lang="en-US" sz="2400" dirty="0" err="1"/>
            <a:t>proyek</a:t>
          </a:r>
          <a:r>
            <a:rPr lang="en-US" sz="2400" dirty="0"/>
            <a:t> </a:t>
          </a:r>
          <a:r>
            <a:rPr lang="en-US" sz="2400" dirty="0" err="1"/>
            <a:t>secara</a:t>
          </a:r>
          <a:r>
            <a:rPr lang="en-US" sz="2400" dirty="0"/>
            <a:t> </a:t>
          </a:r>
          <a:r>
            <a:rPr lang="en-US" sz="2400" dirty="0" err="1"/>
            <a:t>langsung</a:t>
          </a:r>
          <a:r>
            <a:rPr lang="en-US" sz="2400" dirty="0"/>
            <a:t> </a:t>
          </a:r>
          <a:r>
            <a:rPr lang="en-US" sz="2400" dirty="0" err="1"/>
            <a:t>dipengaruhi</a:t>
          </a:r>
          <a:r>
            <a:rPr lang="en-US" sz="2400" dirty="0"/>
            <a:t> </a:t>
          </a:r>
          <a:r>
            <a:rPr lang="en-US" sz="2400" dirty="0" err="1"/>
            <a:t>oleh</a:t>
          </a:r>
          <a:r>
            <a:rPr lang="en-US" sz="2400" dirty="0"/>
            <a:t> </a:t>
          </a:r>
          <a:r>
            <a:rPr lang="en-US" sz="2400" dirty="0" err="1"/>
            <a:t>keterlibatan</a:t>
          </a:r>
          <a:r>
            <a:rPr lang="en-US" sz="2400" dirty="0"/>
            <a:t> </a:t>
          </a:r>
          <a:r>
            <a:rPr lang="en-US" sz="2400" dirty="0" err="1"/>
            <a:t>aktif</a:t>
          </a:r>
          <a:r>
            <a:rPr lang="en-US" sz="2400" dirty="0"/>
            <a:t> </a:t>
          </a:r>
          <a:r>
            <a:rPr lang="en-US" sz="2400" dirty="0" err="1"/>
            <a:t>dari</a:t>
          </a:r>
          <a:r>
            <a:rPr lang="en-US" sz="2400" dirty="0"/>
            <a:t> stakeholder </a:t>
          </a:r>
          <a:r>
            <a:rPr lang="en-US" sz="2400" dirty="0" err="1"/>
            <a:t>dalam</a:t>
          </a:r>
          <a:r>
            <a:rPr lang="en-US" sz="2400" dirty="0"/>
            <a:t> </a:t>
          </a:r>
          <a:r>
            <a:rPr lang="en-US" sz="2400" dirty="0" err="1"/>
            <a:t>penemuan</a:t>
          </a:r>
          <a:r>
            <a:rPr lang="en-US" sz="2400" dirty="0"/>
            <a:t> </a:t>
          </a:r>
          <a:r>
            <a:rPr lang="en-US" sz="2400" dirty="0" err="1"/>
            <a:t>dan</a:t>
          </a:r>
          <a:r>
            <a:rPr lang="en-US" sz="2400" dirty="0"/>
            <a:t> </a:t>
          </a:r>
          <a:r>
            <a:rPr lang="en-US" sz="2400" dirty="0" err="1"/>
            <a:t>dekomposisi</a:t>
          </a:r>
          <a:r>
            <a:rPr lang="en-US" sz="2400" dirty="0"/>
            <a:t> </a:t>
          </a:r>
          <a:r>
            <a:rPr lang="en-US" sz="2400" dirty="0" err="1"/>
            <a:t>dari</a:t>
          </a:r>
          <a:r>
            <a:rPr lang="en-US" sz="2400" dirty="0"/>
            <a:t> </a:t>
          </a:r>
          <a:r>
            <a:rPr lang="en-US" sz="2400" dirty="0" err="1"/>
            <a:t>kebutuhan</a:t>
          </a:r>
          <a:r>
            <a:rPr lang="en-US" sz="2400" dirty="0"/>
            <a:t> </a:t>
          </a:r>
          <a:r>
            <a:rPr lang="en-US" sz="2400" dirty="0" err="1"/>
            <a:t>menjadi</a:t>
          </a:r>
          <a:r>
            <a:rPr lang="en-US" sz="2400" dirty="0"/>
            <a:t> requirement </a:t>
          </a:r>
          <a:r>
            <a:rPr lang="en-US" sz="2400" dirty="0" err="1"/>
            <a:t>dan</a:t>
          </a:r>
          <a:r>
            <a:rPr lang="en-US" sz="2400" dirty="0"/>
            <a:t> </a:t>
          </a:r>
          <a:r>
            <a:rPr lang="en-US" sz="2400" dirty="0" err="1"/>
            <a:t>dengan</a:t>
          </a:r>
          <a:r>
            <a:rPr lang="en-US" sz="2400" dirty="0"/>
            <a:t> </a:t>
          </a:r>
          <a:r>
            <a:rPr lang="en-US" sz="2400" dirty="0" err="1"/>
            <a:t>hati-hati</a:t>
          </a:r>
          <a:r>
            <a:rPr lang="en-US" sz="2400" dirty="0"/>
            <a:t> </a:t>
          </a:r>
          <a:r>
            <a:rPr lang="en-US" sz="2400" dirty="0" err="1"/>
            <a:t>dalam</a:t>
          </a:r>
          <a:r>
            <a:rPr lang="en-US" sz="2400" dirty="0"/>
            <a:t> </a:t>
          </a:r>
          <a:r>
            <a:rPr lang="en-US" sz="2400" dirty="0" err="1"/>
            <a:t>menentukan</a:t>
          </a:r>
          <a:r>
            <a:rPr lang="en-US" sz="2400" dirty="0"/>
            <a:t>, </a:t>
          </a:r>
          <a:r>
            <a:rPr lang="en-US" sz="2400" dirty="0" err="1"/>
            <a:t>mendokumentasikan</a:t>
          </a:r>
          <a:r>
            <a:rPr lang="en-US" sz="2400" dirty="0"/>
            <a:t>, </a:t>
          </a:r>
          <a:r>
            <a:rPr lang="en-US" sz="2400" dirty="0" err="1"/>
            <a:t>dan</a:t>
          </a:r>
          <a:r>
            <a:rPr lang="en-US" sz="2400" dirty="0"/>
            <a:t> </a:t>
          </a:r>
          <a:r>
            <a:rPr lang="en-US" sz="2400" dirty="0" err="1"/>
            <a:t>mengelola</a:t>
          </a:r>
          <a:r>
            <a:rPr lang="en-US" sz="2400" dirty="0"/>
            <a:t> requirement </a:t>
          </a:r>
          <a:r>
            <a:rPr lang="es-ES" sz="2400" dirty="0" err="1"/>
            <a:t>dari</a:t>
          </a:r>
          <a:r>
            <a:rPr lang="es-ES" sz="2400" dirty="0"/>
            <a:t> </a:t>
          </a:r>
          <a:r>
            <a:rPr lang="es-ES" sz="2400" dirty="0" err="1"/>
            <a:t>produk</a:t>
          </a:r>
          <a:r>
            <a:rPr lang="es-ES" sz="2400" dirty="0"/>
            <a:t>, </a:t>
          </a:r>
          <a:r>
            <a:rPr lang="es-ES" sz="2400" dirty="0" err="1"/>
            <a:t>layanan</a:t>
          </a:r>
          <a:r>
            <a:rPr lang="es-ES" sz="2400" dirty="0"/>
            <a:t>, </a:t>
          </a:r>
          <a:r>
            <a:rPr lang="es-ES" sz="2400" dirty="0" err="1"/>
            <a:t>atau</a:t>
          </a:r>
          <a:r>
            <a:rPr lang="es-ES" sz="2400" dirty="0"/>
            <a:t> </a:t>
          </a:r>
          <a:r>
            <a:rPr lang="es-ES" sz="2400" dirty="0" err="1"/>
            <a:t>hasil</a:t>
          </a:r>
          <a:r>
            <a:rPr lang="es-ES" sz="2400" dirty="0"/>
            <a:t> </a:t>
          </a:r>
          <a:r>
            <a:rPr lang="es-ES" sz="2400" dirty="0" err="1"/>
            <a:t>proyek</a:t>
          </a:r>
          <a:r>
            <a:rPr lang="es-ES" sz="2400" dirty="0"/>
            <a:t>. </a:t>
          </a:r>
          <a:endParaRPr lang="en-US" sz="2400" dirty="0"/>
        </a:p>
      </dgm:t>
    </dgm:pt>
    <dgm:pt modelId="{60DD28C6-FC5B-4F0D-BF2A-F4F090393C3F}" type="parTrans" cxnId="{5F5996FF-0C89-4C2A-A4B4-13A308B844C2}">
      <dgm:prSet/>
      <dgm:spPr/>
      <dgm:t>
        <a:bodyPr/>
        <a:lstStyle/>
        <a:p>
          <a:endParaRPr lang="en-US"/>
        </a:p>
      </dgm:t>
    </dgm:pt>
    <dgm:pt modelId="{8E894198-C62A-4B29-BEDE-676930F34747}" type="sibTrans" cxnId="{5F5996FF-0C89-4C2A-A4B4-13A308B844C2}">
      <dgm:prSet/>
      <dgm:spPr/>
      <dgm:t>
        <a:bodyPr/>
        <a:lstStyle/>
        <a:p>
          <a:endParaRPr lang="en-US"/>
        </a:p>
      </dgm:t>
    </dgm:pt>
    <dgm:pt modelId="{EDB1615C-0240-4558-9492-0E47438878C6}">
      <dgm:prSet phldrT="[Text]" custT="1"/>
      <dgm:spPr/>
      <dgm:t>
        <a:bodyPr/>
        <a:lstStyle/>
        <a:p>
          <a:pPr algn="l"/>
          <a:r>
            <a:rPr lang="en-US" sz="2800" dirty="0"/>
            <a:t>Requirement </a:t>
          </a:r>
          <a:r>
            <a:rPr lang="en-US" sz="2800" dirty="0" err="1"/>
            <a:t>mencakup</a:t>
          </a:r>
          <a:r>
            <a:rPr lang="en-US" sz="2800" dirty="0"/>
            <a:t> </a:t>
          </a:r>
          <a:r>
            <a:rPr lang="en-US" sz="2800" dirty="0" err="1"/>
            <a:t>kondisi</a:t>
          </a:r>
          <a:r>
            <a:rPr lang="en-US" sz="2800" dirty="0"/>
            <a:t> </a:t>
          </a:r>
          <a:r>
            <a:rPr lang="en-US" sz="2800" dirty="0" err="1"/>
            <a:t>atau</a:t>
          </a:r>
          <a:r>
            <a:rPr lang="en-US" sz="2800" dirty="0"/>
            <a:t> </a:t>
          </a:r>
          <a:r>
            <a:rPr lang="en-US" sz="2800" dirty="0" err="1"/>
            <a:t>kemampuan</a:t>
          </a:r>
          <a:r>
            <a:rPr lang="en-US" sz="2800" dirty="0"/>
            <a:t> yang </a:t>
          </a:r>
          <a:r>
            <a:rPr lang="en-US" sz="2800" dirty="0" err="1"/>
            <a:t>harus</a:t>
          </a:r>
          <a:r>
            <a:rPr lang="en-US" sz="2800" dirty="0"/>
            <a:t> </a:t>
          </a:r>
          <a:r>
            <a:rPr lang="en-US" sz="2800" dirty="0" err="1"/>
            <a:t>dipenuhi</a:t>
          </a:r>
          <a:r>
            <a:rPr lang="en-US" sz="2800" dirty="0"/>
            <a:t> </a:t>
          </a:r>
          <a:r>
            <a:rPr lang="en-US" sz="2800" dirty="0" err="1"/>
            <a:t>oleh</a:t>
          </a:r>
          <a:r>
            <a:rPr lang="en-US" sz="2800" dirty="0"/>
            <a:t> </a:t>
          </a:r>
          <a:r>
            <a:rPr lang="en-US" sz="2800" dirty="0" err="1"/>
            <a:t>proyek</a:t>
          </a:r>
          <a:r>
            <a:rPr lang="en-US" sz="2800" dirty="0"/>
            <a:t> </a:t>
          </a:r>
          <a:r>
            <a:rPr lang="en-US" sz="2800" dirty="0" err="1"/>
            <a:t>atau</a:t>
          </a:r>
          <a:r>
            <a:rPr lang="en-US" sz="2800" dirty="0"/>
            <a:t> </a:t>
          </a:r>
          <a:r>
            <a:rPr lang="en-US" sz="2800" dirty="0" err="1"/>
            <a:t>produk</a:t>
          </a:r>
          <a:r>
            <a:rPr lang="en-US" sz="2800" dirty="0"/>
            <a:t>, </a:t>
          </a:r>
          <a:r>
            <a:rPr lang="en-US" sz="2800" dirty="0" err="1"/>
            <a:t>layanan</a:t>
          </a:r>
          <a:r>
            <a:rPr lang="en-US" sz="2800" dirty="0"/>
            <a:t>, </a:t>
          </a:r>
          <a:r>
            <a:rPr lang="en-US" sz="2800" dirty="0" err="1"/>
            <a:t>atau</a:t>
          </a:r>
          <a:r>
            <a:rPr lang="en-US" sz="2800" dirty="0"/>
            <a:t> </a:t>
          </a:r>
          <a:r>
            <a:rPr lang="en-US" sz="2800" dirty="0" err="1"/>
            <a:t>hasil</a:t>
          </a:r>
          <a:r>
            <a:rPr lang="en-US" sz="2800" dirty="0"/>
            <a:t> yang </a:t>
          </a:r>
          <a:r>
            <a:rPr lang="en-US" sz="2800" dirty="0" err="1"/>
            <a:t>telah</a:t>
          </a:r>
          <a:r>
            <a:rPr lang="en-US" sz="2800" dirty="0"/>
            <a:t> </a:t>
          </a:r>
          <a:r>
            <a:rPr lang="en-US" sz="2800" dirty="0" err="1"/>
            <a:t>disetujui</a:t>
          </a:r>
          <a:r>
            <a:rPr lang="en-US" sz="2800" dirty="0"/>
            <a:t> </a:t>
          </a:r>
          <a:r>
            <a:rPr lang="en-US" sz="2800" dirty="0" err="1"/>
            <a:t>secara</a:t>
          </a:r>
          <a:r>
            <a:rPr lang="en-US" sz="2800" dirty="0"/>
            <a:t> formal</a:t>
          </a:r>
        </a:p>
        <a:p>
          <a:pPr algn="l"/>
          <a:endParaRPr lang="en-US" sz="2800" dirty="0"/>
        </a:p>
      </dgm:t>
    </dgm:pt>
    <dgm:pt modelId="{EC4BC70B-5E1C-44E0-A384-2CAD44346DE0}" type="parTrans" cxnId="{731BAA07-2115-415C-823B-8D9F87EC89AD}">
      <dgm:prSet/>
      <dgm:spPr/>
      <dgm:t>
        <a:bodyPr/>
        <a:lstStyle/>
        <a:p>
          <a:endParaRPr lang="en-US"/>
        </a:p>
      </dgm:t>
    </dgm:pt>
    <dgm:pt modelId="{EF334B22-1AC2-4435-946C-49DE34458B7C}" type="sibTrans" cxnId="{731BAA07-2115-415C-823B-8D9F87EC89AD}">
      <dgm:prSet/>
      <dgm:spPr/>
      <dgm:t>
        <a:bodyPr/>
        <a:lstStyle/>
        <a:p>
          <a:endParaRPr lang="en-US"/>
        </a:p>
      </dgm:t>
    </dgm:pt>
    <dgm:pt modelId="{E6799FA6-3FBB-4081-8C09-C8CDD8695DCA}" type="pres">
      <dgm:prSet presAssocID="{EA618AD9-DEE4-46CC-B724-751EC6801042}" presName="diagram" presStyleCnt="0">
        <dgm:presLayoutVars>
          <dgm:dir/>
          <dgm:resizeHandles val="exact"/>
        </dgm:presLayoutVars>
      </dgm:prSet>
      <dgm:spPr/>
    </dgm:pt>
    <dgm:pt modelId="{05DDF508-B38B-40B6-9BF3-7DB3095826DE}" type="pres">
      <dgm:prSet presAssocID="{1D2CB4AF-8550-474C-A11A-16CC0D3EDABD}" presName="node" presStyleLbl="node1" presStyleIdx="0" presStyleCnt="2" custScaleY="141304">
        <dgm:presLayoutVars>
          <dgm:bulletEnabled val="1"/>
        </dgm:presLayoutVars>
      </dgm:prSet>
      <dgm:spPr/>
    </dgm:pt>
    <dgm:pt modelId="{E5A2094E-B042-42D2-A323-D1A1E94E0359}" type="pres">
      <dgm:prSet presAssocID="{8E894198-C62A-4B29-BEDE-676930F34747}" presName="sibTrans" presStyleCnt="0"/>
      <dgm:spPr/>
    </dgm:pt>
    <dgm:pt modelId="{A5DA87D4-C140-4C21-A03D-0A9308ACDFC6}" type="pres">
      <dgm:prSet presAssocID="{EDB1615C-0240-4558-9492-0E47438878C6}" presName="node" presStyleLbl="node1" presStyleIdx="1" presStyleCnt="2" custScaleY="140402">
        <dgm:presLayoutVars>
          <dgm:bulletEnabled val="1"/>
        </dgm:presLayoutVars>
      </dgm:prSet>
      <dgm:spPr/>
    </dgm:pt>
  </dgm:ptLst>
  <dgm:cxnLst>
    <dgm:cxn modelId="{731BAA07-2115-415C-823B-8D9F87EC89AD}" srcId="{EA618AD9-DEE4-46CC-B724-751EC6801042}" destId="{EDB1615C-0240-4558-9492-0E47438878C6}" srcOrd="1" destOrd="0" parTransId="{EC4BC70B-5E1C-44E0-A384-2CAD44346DE0}" sibTransId="{EF334B22-1AC2-4435-946C-49DE34458B7C}"/>
    <dgm:cxn modelId="{0F1DE933-60C8-4A8A-815D-C1C866006BB1}" type="presOf" srcId="{1D2CB4AF-8550-474C-A11A-16CC0D3EDABD}" destId="{05DDF508-B38B-40B6-9BF3-7DB3095826DE}" srcOrd="0" destOrd="0" presId="urn:microsoft.com/office/officeart/2005/8/layout/default"/>
    <dgm:cxn modelId="{08DDECA3-C2E7-41CD-BCD2-57671FBFE00F}" type="presOf" srcId="{EDB1615C-0240-4558-9492-0E47438878C6}" destId="{A5DA87D4-C140-4C21-A03D-0A9308ACDFC6}" srcOrd="0" destOrd="0" presId="urn:microsoft.com/office/officeart/2005/8/layout/default"/>
    <dgm:cxn modelId="{020D53D7-D127-46B1-A858-9B5675A39021}" type="presOf" srcId="{EA618AD9-DEE4-46CC-B724-751EC6801042}" destId="{E6799FA6-3FBB-4081-8C09-C8CDD8695DCA}" srcOrd="0" destOrd="0" presId="urn:microsoft.com/office/officeart/2005/8/layout/default"/>
    <dgm:cxn modelId="{5F5996FF-0C89-4C2A-A4B4-13A308B844C2}" srcId="{EA618AD9-DEE4-46CC-B724-751EC6801042}" destId="{1D2CB4AF-8550-474C-A11A-16CC0D3EDABD}" srcOrd="0" destOrd="0" parTransId="{60DD28C6-FC5B-4F0D-BF2A-F4F090393C3F}" sibTransId="{8E894198-C62A-4B29-BEDE-676930F34747}"/>
    <dgm:cxn modelId="{C9E21CC6-952C-4778-B84D-2EF55B021D80}" type="presParOf" srcId="{E6799FA6-3FBB-4081-8C09-C8CDD8695DCA}" destId="{05DDF508-B38B-40B6-9BF3-7DB3095826DE}" srcOrd="0" destOrd="0" presId="urn:microsoft.com/office/officeart/2005/8/layout/default"/>
    <dgm:cxn modelId="{20228DB5-57B4-428A-8F23-791F0D6D4E73}" type="presParOf" srcId="{E6799FA6-3FBB-4081-8C09-C8CDD8695DCA}" destId="{E5A2094E-B042-42D2-A323-D1A1E94E0359}" srcOrd="1" destOrd="0" presId="urn:microsoft.com/office/officeart/2005/8/layout/default"/>
    <dgm:cxn modelId="{8ED64147-C148-45E5-998A-5DDF2CE5BA1F}" type="presParOf" srcId="{E6799FA6-3FBB-4081-8C09-C8CDD8695DCA}" destId="{A5DA87D4-C140-4C21-A03D-0A9308ACDFC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618AD9-DEE4-46CC-B724-751EC6801042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2C6F0D8-8C24-4AA8-95BC-5424877B8A2A}">
      <dgm:prSet phldrT="[Text]" custT="1"/>
      <dgm:spPr/>
      <dgm:t>
        <a:bodyPr/>
        <a:lstStyle/>
        <a:p>
          <a:pPr algn="l"/>
          <a:r>
            <a:rPr lang="en-US" sz="2400" dirty="0"/>
            <a:t>Requirement </a:t>
          </a:r>
          <a:r>
            <a:rPr lang="en-US" sz="2400" dirty="0" err="1"/>
            <a:t>termasuk</a:t>
          </a:r>
          <a:r>
            <a:rPr lang="en-US" sz="2400" dirty="0"/>
            <a:t> </a:t>
          </a:r>
          <a:r>
            <a:rPr lang="en-US" sz="2400" dirty="0" err="1"/>
            <a:t>kebutuhan</a:t>
          </a:r>
          <a:r>
            <a:rPr lang="en-US" sz="2400" dirty="0"/>
            <a:t> </a:t>
          </a:r>
          <a:r>
            <a:rPr lang="en-US" sz="2400" dirty="0" err="1"/>
            <a:t>dan</a:t>
          </a:r>
          <a:r>
            <a:rPr lang="en-US" sz="2400" dirty="0"/>
            <a:t> </a:t>
          </a:r>
          <a:r>
            <a:rPr lang="en-US" sz="2400" dirty="0" err="1"/>
            <a:t>harapan</a:t>
          </a:r>
          <a:r>
            <a:rPr lang="en-US" sz="2400" dirty="0"/>
            <a:t> </a:t>
          </a:r>
          <a:r>
            <a:rPr lang="en-US" sz="2400" dirty="0" err="1"/>
            <a:t>dari</a:t>
          </a:r>
          <a:r>
            <a:rPr lang="en-US" sz="2400" dirty="0"/>
            <a:t> sponsor, Customer, </a:t>
          </a:r>
          <a:r>
            <a:rPr lang="en-US" sz="2400" dirty="0" err="1"/>
            <a:t>dan</a:t>
          </a:r>
          <a:r>
            <a:rPr lang="en-US" sz="2400" dirty="0"/>
            <a:t> stakeholder </a:t>
          </a:r>
          <a:r>
            <a:rPr lang="en-US" sz="2400" dirty="0" err="1"/>
            <a:t>lainnya</a:t>
          </a:r>
          <a:r>
            <a:rPr lang="en-US" sz="2400" dirty="0"/>
            <a:t>. yang </a:t>
          </a:r>
          <a:r>
            <a:rPr lang="en-US" sz="2400" dirty="0" err="1"/>
            <a:t>telah</a:t>
          </a:r>
          <a:r>
            <a:rPr lang="en-US" sz="2400" dirty="0"/>
            <a:t> </a:t>
          </a:r>
          <a:r>
            <a:rPr lang="en-US" sz="2400" dirty="0" err="1"/>
            <a:t>diukur</a:t>
          </a:r>
          <a:r>
            <a:rPr lang="en-US" sz="2400" dirty="0"/>
            <a:t> </a:t>
          </a:r>
          <a:r>
            <a:rPr lang="en-US" sz="2400" dirty="0" err="1"/>
            <a:t>dan</a:t>
          </a:r>
          <a:r>
            <a:rPr lang="en-US" sz="2400" dirty="0"/>
            <a:t> </a:t>
          </a:r>
          <a:r>
            <a:rPr lang="en-US" sz="2400" dirty="0" err="1"/>
            <a:t>didokumentasikan</a:t>
          </a:r>
          <a:r>
            <a:rPr lang="en-US" sz="2400" dirty="0"/>
            <a:t> </a:t>
          </a:r>
        </a:p>
      </dgm:t>
    </dgm:pt>
    <dgm:pt modelId="{730FA4D7-1063-48A6-9A2A-9DB345453D7D}" type="parTrans" cxnId="{513CE849-51A5-46A1-B735-8988B4A36C7E}">
      <dgm:prSet/>
      <dgm:spPr/>
      <dgm:t>
        <a:bodyPr/>
        <a:lstStyle/>
        <a:p>
          <a:endParaRPr lang="en-US"/>
        </a:p>
      </dgm:t>
    </dgm:pt>
    <dgm:pt modelId="{459B1FD8-D342-412A-9597-2616F714EFE8}" type="sibTrans" cxnId="{513CE849-51A5-46A1-B735-8988B4A36C7E}">
      <dgm:prSet/>
      <dgm:spPr/>
      <dgm:t>
        <a:bodyPr/>
        <a:lstStyle/>
        <a:p>
          <a:endParaRPr lang="en-US"/>
        </a:p>
      </dgm:t>
    </dgm:pt>
    <dgm:pt modelId="{F7329B95-D8FA-41F2-9E61-D77376422781}">
      <dgm:prSet phldrT="[Text]" custT="1"/>
      <dgm:spPr/>
      <dgm:t>
        <a:bodyPr/>
        <a:lstStyle/>
        <a:p>
          <a:pPr algn="l"/>
          <a:r>
            <a:rPr lang="fr-FR" sz="2400" dirty="0" err="1"/>
            <a:t>Requirement</a:t>
          </a:r>
          <a:r>
            <a:rPr lang="fr-FR" sz="2400" dirty="0"/>
            <a:t> </a:t>
          </a:r>
          <a:r>
            <a:rPr lang="fr-FR" sz="2400" dirty="0" err="1"/>
            <a:t>ini</a:t>
          </a:r>
          <a:r>
            <a:rPr lang="fr-FR" sz="2400" dirty="0"/>
            <a:t> </a:t>
          </a:r>
          <a:r>
            <a:rPr lang="fr-FR" sz="2400" dirty="0" err="1"/>
            <a:t>perlu</a:t>
          </a:r>
          <a:r>
            <a:rPr lang="fr-FR" sz="2400" dirty="0"/>
            <a:t> </a:t>
          </a:r>
          <a:r>
            <a:rPr lang="fr-FR" sz="2400" dirty="0" err="1"/>
            <a:t>dikumpulkan</a:t>
          </a:r>
          <a:r>
            <a:rPr lang="fr-FR" sz="2400" dirty="0"/>
            <a:t>, </a:t>
          </a:r>
          <a:r>
            <a:rPr lang="fr-FR" sz="2400" dirty="0" err="1"/>
            <a:t>dianalisis</a:t>
          </a:r>
          <a:r>
            <a:rPr lang="fr-FR" sz="2400" dirty="0"/>
            <a:t>, dan </a:t>
          </a:r>
          <a:r>
            <a:rPr lang="fr-FR" sz="2400" dirty="0" err="1"/>
            <a:t>dicatat</a:t>
          </a:r>
          <a:r>
            <a:rPr lang="fr-FR" sz="2400" dirty="0"/>
            <a:t> </a:t>
          </a:r>
          <a:r>
            <a:rPr lang="fr-FR" sz="2400" dirty="0" err="1"/>
            <a:t>secara</a:t>
          </a:r>
          <a:r>
            <a:rPr lang="fr-FR" sz="2400" dirty="0"/>
            <a:t> </a:t>
          </a:r>
          <a:r>
            <a:rPr lang="fr-FR" sz="2400" dirty="0" err="1"/>
            <a:t>cukup</a:t>
          </a:r>
          <a:r>
            <a:rPr lang="fr-FR" sz="2400" dirty="0"/>
            <a:t> </a:t>
          </a:r>
          <a:r>
            <a:rPr lang="fr-FR" sz="2400" dirty="0" err="1"/>
            <a:t>rinci</a:t>
          </a:r>
          <a:endParaRPr lang="en-US" sz="2400" dirty="0"/>
        </a:p>
        <a:p>
          <a:pPr algn="l"/>
          <a:r>
            <a:rPr lang="en-US" sz="2400" dirty="0" err="1"/>
            <a:t>untuk</a:t>
          </a:r>
          <a:r>
            <a:rPr lang="en-US" sz="2400" dirty="0"/>
            <a:t> </a:t>
          </a:r>
          <a:r>
            <a:rPr lang="en-US" sz="2400" dirty="0" err="1"/>
            <a:t>dimasukkan</a:t>
          </a:r>
          <a:r>
            <a:rPr lang="en-US" sz="2400" dirty="0"/>
            <a:t> </a:t>
          </a:r>
          <a:r>
            <a:rPr lang="en-US" sz="2400" dirty="0" err="1"/>
            <a:t>dalam</a:t>
          </a:r>
          <a:r>
            <a:rPr lang="en-US" sz="2400" dirty="0"/>
            <a:t> </a:t>
          </a:r>
          <a:r>
            <a:rPr lang="en-US" sz="2400" dirty="0" err="1"/>
            <a:t>lingkup</a:t>
          </a:r>
          <a:r>
            <a:rPr lang="en-US" sz="2400" dirty="0"/>
            <a:t> </a:t>
          </a:r>
          <a:r>
            <a:rPr lang="en-US" sz="2400" dirty="0" err="1"/>
            <a:t>dasar</a:t>
          </a:r>
          <a:r>
            <a:rPr lang="en-US" sz="2400" dirty="0"/>
            <a:t> </a:t>
          </a:r>
          <a:r>
            <a:rPr lang="en-US" sz="2400" dirty="0" err="1"/>
            <a:t>dan</a:t>
          </a:r>
          <a:r>
            <a:rPr lang="en-US" sz="2400" dirty="0"/>
            <a:t> </a:t>
          </a:r>
          <a:r>
            <a:rPr lang="en-US" sz="2400" dirty="0" err="1"/>
            <a:t>diukur</a:t>
          </a:r>
          <a:r>
            <a:rPr lang="en-US" sz="2400" dirty="0"/>
            <a:t> </a:t>
          </a:r>
          <a:r>
            <a:rPr lang="en-US" sz="2400" dirty="0" err="1"/>
            <a:t>setelah</a:t>
          </a:r>
          <a:r>
            <a:rPr lang="en-US" sz="2400" dirty="0"/>
            <a:t> </a:t>
          </a:r>
          <a:r>
            <a:rPr lang="en-US" sz="2400" dirty="0" err="1"/>
            <a:t>pelaksanaan</a:t>
          </a:r>
          <a:r>
            <a:rPr lang="en-US" sz="2400" dirty="0"/>
            <a:t> </a:t>
          </a:r>
          <a:r>
            <a:rPr lang="en-US" sz="2400" dirty="0" err="1"/>
            <a:t>proyek</a:t>
          </a:r>
          <a:r>
            <a:rPr lang="en-US" sz="2400" dirty="0"/>
            <a:t> </a:t>
          </a:r>
          <a:r>
            <a:rPr lang="en-US" sz="2400" dirty="0" err="1"/>
            <a:t>dimulai</a:t>
          </a:r>
          <a:r>
            <a:rPr lang="en-US" sz="2400" dirty="0"/>
            <a:t>.</a:t>
          </a:r>
        </a:p>
      </dgm:t>
    </dgm:pt>
    <dgm:pt modelId="{F9AFF417-CDC7-49C6-A4B3-994A291168A8}" type="parTrans" cxnId="{A3E35A8D-EE55-4AAB-8D04-5CD4871C55DC}">
      <dgm:prSet/>
      <dgm:spPr/>
      <dgm:t>
        <a:bodyPr/>
        <a:lstStyle/>
        <a:p>
          <a:endParaRPr lang="en-US"/>
        </a:p>
      </dgm:t>
    </dgm:pt>
    <dgm:pt modelId="{D9BF5C77-0E12-462D-9568-08ED12789F45}" type="sibTrans" cxnId="{A3E35A8D-EE55-4AAB-8D04-5CD4871C55DC}">
      <dgm:prSet/>
      <dgm:spPr/>
      <dgm:t>
        <a:bodyPr/>
        <a:lstStyle/>
        <a:p>
          <a:endParaRPr lang="en-US"/>
        </a:p>
      </dgm:t>
    </dgm:pt>
    <dgm:pt modelId="{81A0EDAE-93AB-4FD5-A99A-047C0C613F7D}">
      <dgm:prSet phldrT="[Text]" custT="1"/>
      <dgm:spPr/>
      <dgm:t>
        <a:bodyPr/>
        <a:lstStyle/>
        <a:p>
          <a:pPr algn="l"/>
          <a:r>
            <a:rPr lang="en-US" sz="2400" dirty="0"/>
            <a:t>Requirement </a:t>
          </a:r>
          <a:r>
            <a:rPr lang="en-US" sz="2400" dirty="0" err="1"/>
            <a:t>menjadi</a:t>
          </a:r>
          <a:r>
            <a:rPr lang="en-US" sz="2400" dirty="0"/>
            <a:t> </a:t>
          </a:r>
          <a:r>
            <a:rPr lang="en-US" sz="2400" dirty="0" err="1"/>
            <a:t>dasar</a:t>
          </a:r>
          <a:r>
            <a:rPr lang="en-US" sz="2400" dirty="0"/>
            <a:t> WBS. </a:t>
          </a:r>
          <a:r>
            <a:rPr lang="en-US" sz="2400" dirty="0" err="1"/>
            <a:t>Biaya</a:t>
          </a:r>
          <a:r>
            <a:rPr lang="en-US" sz="2400" dirty="0"/>
            <a:t>, </a:t>
          </a:r>
          <a:r>
            <a:rPr lang="en-US" sz="2400" dirty="0" err="1"/>
            <a:t>jadwal</a:t>
          </a:r>
          <a:r>
            <a:rPr lang="en-US" sz="2400" dirty="0"/>
            <a:t>, </a:t>
          </a:r>
          <a:r>
            <a:rPr lang="en-US" sz="2400" dirty="0" err="1"/>
            <a:t>perencanaan</a:t>
          </a:r>
          <a:r>
            <a:rPr lang="en-US" sz="2400" dirty="0"/>
            <a:t> </a:t>
          </a:r>
          <a:r>
            <a:rPr lang="en-US" sz="2400" dirty="0" err="1"/>
            <a:t>kualitas</a:t>
          </a:r>
          <a:r>
            <a:rPr lang="en-US" sz="2400" dirty="0"/>
            <a:t>, </a:t>
          </a:r>
          <a:r>
            <a:rPr lang="en-US" sz="2400" dirty="0" err="1"/>
            <a:t>dan</a:t>
          </a:r>
          <a:r>
            <a:rPr lang="en-US" sz="2400" dirty="0"/>
            <a:t> </a:t>
          </a:r>
          <a:r>
            <a:rPr lang="en-US" sz="2400" dirty="0" err="1"/>
            <a:t>terkadang</a:t>
          </a:r>
          <a:r>
            <a:rPr lang="en-US" sz="2400" dirty="0"/>
            <a:t> </a:t>
          </a:r>
          <a:r>
            <a:rPr lang="en-US" sz="2400" dirty="0" err="1"/>
            <a:t>pengadaan</a:t>
          </a:r>
          <a:r>
            <a:rPr lang="en-US" sz="2400" dirty="0"/>
            <a:t> </a:t>
          </a:r>
          <a:r>
            <a:rPr lang="en-US" sz="2400" dirty="0" err="1"/>
            <a:t>semuanya</a:t>
          </a:r>
          <a:r>
            <a:rPr lang="en-US" sz="2400" dirty="0"/>
            <a:t> </a:t>
          </a:r>
          <a:r>
            <a:rPr lang="en-US" sz="2400" dirty="0" err="1"/>
            <a:t>didasarkan</a:t>
          </a:r>
          <a:endParaRPr lang="en-US" sz="2400" dirty="0"/>
        </a:p>
        <a:p>
          <a:pPr algn="l"/>
          <a:r>
            <a:rPr lang="en-US" sz="2400" dirty="0"/>
            <a:t>Requirement </a:t>
          </a:r>
          <a:r>
            <a:rPr lang="en-US" sz="2400" dirty="0" err="1"/>
            <a:t>ini</a:t>
          </a:r>
          <a:r>
            <a:rPr lang="en-US" sz="2400" dirty="0"/>
            <a:t>.</a:t>
          </a:r>
        </a:p>
      </dgm:t>
    </dgm:pt>
    <dgm:pt modelId="{E8A1E3C6-307C-4279-B9CB-8EB9855738B5}" type="parTrans" cxnId="{1B340858-7225-475A-A688-91705C2334C5}">
      <dgm:prSet/>
      <dgm:spPr/>
      <dgm:t>
        <a:bodyPr/>
        <a:lstStyle/>
        <a:p>
          <a:endParaRPr lang="en-US"/>
        </a:p>
      </dgm:t>
    </dgm:pt>
    <dgm:pt modelId="{5F7D7D64-9959-48B9-A17D-CAFA179B51FE}" type="sibTrans" cxnId="{1B340858-7225-475A-A688-91705C2334C5}">
      <dgm:prSet/>
      <dgm:spPr/>
      <dgm:t>
        <a:bodyPr/>
        <a:lstStyle/>
        <a:p>
          <a:endParaRPr lang="en-US"/>
        </a:p>
      </dgm:t>
    </dgm:pt>
    <dgm:pt modelId="{E6799FA6-3FBB-4081-8C09-C8CDD8695DCA}" type="pres">
      <dgm:prSet presAssocID="{EA618AD9-DEE4-46CC-B724-751EC6801042}" presName="diagram" presStyleCnt="0">
        <dgm:presLayoutVars>
          <dgm:dir/>
          <dgm:resizeHandles val="exact"/>
        </dgm:presLayoutVars>
      </dgm:prSet>
      <dgm:spPr/>
    </dgm:pt>
    <dgm:pt modelId="{A9E8E4DC-6C59-4D8A-9763-F93A5549FCC9}" type="pres">
      <dgm:prSet presAssocID="{82C6F0D8-8C24-4AA8-95BC-5424877B8A2A}" presName="node" presStyleLbl="node1" presStyleIdx="0" presStyleCnt="3">
        <dgm:presLayoutVars>
          <dgm:bulletEnabled val="1"/>
        </dgm:presLayoutVars>
      </dgm:prSet>
      <dgm:spPr/>
    </dgm:pt>
    <dgm:pt modelId="{FC7E067C-B967-40D4-8856-B92F934AB767}" type="pres">
      <dgm:prSet presAssocID="{459B1FD8-D342-412A-9597-2616F714EFE8}" presName="sibTrans" presStyleCnt="0"/>
      <dgm:spPr/>
    </dgm:pt>
    <dgm:pt modelId="{71B756D8-7746-4A1D-B4FC-D99922452E73}" type="pres">
      <dgm:prSet presAssocID="{F7329B95-D8FA-41F2-9E61-D77376422781}" presName="node" presStyleLbl="node1" presStyleIdx="1" presStyleCnt="3">
        <dgm:presLayoutVars>
          <dgm:bulletEnabled val="1"/>
        </dgm:presLayoutVars>
      </dgm:prSet>
      <dgm:spPr/>
    </dgm:pt>
    <dgm:pt modelId="{FE076559-6837-45AC-A916-D400368D30E9}" type="pres">
      <dgm:prSet presAssocID="{D9BF5C77-0E12-462D-9568-08ED12789F45}" presName="sibTrans" presStyleCnt="0"/>
      <dgm:spPr/>
    </dgm:pt>
    <dgm:pt modelId="{F599E2CB-DBF0-40B9-B88B-C4D8FC599B54}" type="pres">
      <dgm:prSet presAssocID="{81A0EDAE-93AB-4FD5-A99A-047C0C613F7D}" presName="node" presStyleLbl="node1" presStyleIdx="2" presStyleCnt="3" custLinFactNeighborX="552" custLinFactNeighborY="-4958">
        <dgm:presLayoutVars>
          <dgm:bulletEnabled val="1"/>
        </dgm:presLayoutVars>
      </dgm:prSet>
      <dgm:spPr/>
    </dgm:pt>
  </dgm:ptLst>
  <dgm:cxnLst>
    <dgm:cxn modelId="{F50C4C5C-7E59-4A93-80A1-5397ED819BE0}" type="presOf" srcId="{F7329B95-D8FA-41F2-9E61-D77376422781}" destId="{71B756D8-7746-4A1D-B4FC-D99922452E73}" srcOrd="0" destOrd="0" presId="urn:microsoft.com/office/officeart/2005/8/layout/default"/>
    <dgm:cxn modelId="{52FEFE61-470B-4776-A195-B6232FAFFF0B}" type="presOf" srcId="{81A0EDAE-93AB-4FD5-A99A-047C0C613F7D}" destId="{F599E2CB-DBF0-40B9-B88B-C4D8FC599B54}" srcOrd="0" destOrd="0" presId="urn:microsoft.com/office/officeart/2005/8/layout/default"/>
    <dgm:cxn modelId="{B576DF45-82C0-48F3-89A1-D16587878CB4}" type="presOf" srcId="{EA618AD9-DEE4-46CC-B724-751EC6801042}" destId="{E6799FA6-3FBB-4081-8C09-C8CDD8695DCA}" srcOrd="0" destOrd="0" presId="urn:microsoft.com/office/officeart/2005/8/layout/default"/>
    <dgm:cxn modelId="{513CE849-51A5-46A1-B735-8988B4A36C7E}" srcId="{EA618AD9-DEE4-46CC-B724-751EC6801042}" destId="{82C6F0D8-8C24-4AA8-95BC-5424877B8A2A}" srcOrd="0" destOrd="0" parTransId="{730FA4D7-1063-48A6-9A2A-9DB345453D7D}" sibTransId="{459B1FD8-D342-412A-9597-2616F714EFE8}"/>
    <dgm:cxn modelId="{1B340858-7225-475A-A688-91705C2334C5}" srcId="{EA618AD9-DEE4-46CC-B724-751EC6801042}" destId="{81A0EDAE-93AB-4FD5-A99A-047C0C613F7D}" srcOrd="2" destOrd="0" parTransId="{E8A1E3C6-307C-4279-B9CB-8EB9855738B5}" sibTransId="{5F7D7D64-9959-48B9-A17D-CAFA179B51FE}"/>
    <dgm:cxn modelId="{A3E35A8D-EE55-4AAB-8D04-5CD4871C55DC}" srcId="{EA618AD9-DEE4-46CC-B724-751EC6801042}" destId="{F7329B95-D8FA-41F2-9E61-D77376422781}" srcOrd="1" destOrd="0" parTransId="{F9AFF417-CDC7-49C6-A4B3-994A291168A8}" sibTransId="{D9BF5C77-0E12-462D-9568-08ED12789F45}"/>
    <dgm:cxn modelId="{2EB1A5F0-DA2E-4DBF-BB6B-7EE7E9D89D6C}" type="presOf" srcId="{82C6F0D8-8C24-4AA8-95BC-5424877B8A2A}" destId="{A9E8E4DC-6C59-4D8A-9763-F93A5549FCC9}" srcOrd="0" destOrd="0" presId="urn:microsoft.com/office/officeart/2005/8/layout/default"/>
    <dgm:cxn modelId="{5D4CBC1E-B220-4728-B1D0-74BE1EFB1AE9}" type="presParOf" srcId="{E6799FA6-3FBB-4081-8C09-C8CDD8695DCA}" destId="{A9E8E4DC-6C59-4D8A-9763-F93A5549FCC9}" srcOrd="0" destOrd="0" presId="urn:microsoft.com/office/officeart/2005/8/layout/default"/>
    <dgm:cxn modelId="{D76F2C8F-F268-4F1A-A62B-C073241D0A24}" type="presParOf" srcId="{E6799FA6-3FBB-4081-8C09-C8CDD8695DCA}" destId="{FC7E067C-B967-40D4-8856-B92F934AB767}" srcOrd="1" destOrd="0" presId="urn:microsoft.com/office/officeart/2005/8/layout/default"/>
    <dgm:cxn modelId="{B6A79618-7099-44B3-AAE1-F1340EC4FF87}" type="presParOf" srcId="{E6799FA6-3FBB-4081-8C09-C8CDD8695DCA}" destId="{71B756D8-7746-4A1D-B4FC-D99922452E73}" srcOrd="2" destOrd="0" presId="urn:microsoft.com/office/officeart/2005/8/layout/default"/>
    <dgm:cxn modelId="{198268F6-6D2E-4213-BEA1-990AEB9A81B3}" type="presParOf" srcId="{E6799FA6-3FBB-4081-8C09-C8CDD8695DCA}" destId="{FE076559-6837-45AC-A916-D400368D30E9}" srcOrd="3" destOrd="0" presId="urn:microsoft.com/office/officeart/2005/8/layout/default"/>
    <dgm:cxn modelId="{84841FE4-1751-472B-9225-31C95B148591}" type="presParOf" srcId="{E6799FA6-3FBB-4081-8C09-C8CDD8695DCA}" destId="{F599E2CB-DBF0-40B9-B88B-C4D8FC599B5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</dgm:pt>
    <dgm:pt modelId="{870269B6-4112-4E4F-ABD8-795DDFDD3198}">
      <dgm:prSet phldrT="[Text]" custT="1"/>
      <dgm:spPr>
        <a:xfrm rot="10800000">
          <a:off x="1612781" y="1865"/>
          <a:ext cx="4339282" cy="2079218"/>
        </a:xfrm>
      </dgm:spPr>
      <dgm:t>
        <a:bodyPr/>
        <a:lstStyle/>
        <a:p>
          <a:pPr marL="82550" indent="-82550" algn="l"/>
          <a:r>
            <a:rPr lang="id-ID" sz="2800">
              <a:solidFill>
                <a:schemeClr val="tx2"/>
              </a:solidFill>
            </a:rPr>
            <a:t>Requirement</a:t>
          </a:r>
          <a:r>
            <a:rPr lang="en-US" sz="2800">
              <a:solidFill>
                <a:schemeClr val="tx2"/>
              </a:solidFill>
            </a:rPr>
            <a:t>s</a:t>
          </a:r>
          <a:r>
            <a:rPr lang="id-ID" sz="2800">
              <a:solidFill>
                <a:schemeClr val="tx2"/>
              </a:solidFill>
            </a:rPr>
            <a:t> Documentation</a:t>
          </a:r>
          <a:endParaRPr lang="en-US" sz="2400" b="0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9CF3B767-8600-AA44-91F2-FBC1438A0182}" type="sibTrans" cxnId="{E6D25622-EABD-044C-816E-41F198C2B326}">
      <dgm:prSet/>
      <dgm:spPr/>
      <dgm:t>
        <a:bodyPr/>
        <a:lstStyle/>
        <a:p>
          <a:endParaRPr lang="en-US"/>
        </a:p>
      </dgm:t>
    </dgm:pt>
    <dgm:pt modelId="{A1011F09-7E36-094F-8195-C8FACF5F9B59}" type="parTrans" cxnId="{E6D25622-EABD-044C-816E-41F198C2B326}">
      <dgm:prSet/>
      <dgm:spPr/>
      <dgm:t>
        <a:bodyPr/>
        <a:lstStyle/>
        <a:p>
          <a:endParaRPr lang="en-US"/>
        </a:p>
      </dgm:t>
    </dgm:pt>
    <dgm:pt modelId="{DDE27D66-CBF8-4D7B-B543-801CACFC6F10}">
      <dgm:prSet/>
      <dgm:spPr/>
      <dgm:t>
        <a:bodyPr/>
        <a:lstStyle/>
        <a:p>
          <a:r>
            <a:rPr lang="id-ID">
              <a:solidFill>
                <a:schemeClr val="tx2"/>
              </a:solidFill>
            </a:rPr>
            <a:t>Mendeskripsikan kebutuhan</a:t>
          </a:r>
          <a:r>
            <a:rPr lang="en-US">
              <a:solidFill>
                <a:schemeClr val="tx2"/>
              </a:solidFill>
            </a:rPr>
            <a:t>-kebutuhan yang </a:t>
          </a:r>
          <a:r>
            <a:rPr lang="id-ID">
              <a:solidFill>
                <a:schemeClr val="tx2"/>
              </a:solidFill>
            </a:rPr>
            <a:t>disatukan</a:t>
          </a:r>
          <a:r>
            <a:rPr lang="en-US">
              <a:solidFill>
                <a:schemeClr val="tx2"/>
              </a:solidFill>
            </a:rPr>
            <a:t> guna memenuhi </a:t>
          </a:r>
          <a:r>
            <a:rPr lang="id-ID">
              <a:solidFill>
                <a:schemeClr val="tx2"/>
              </a:solidFill>
            </a:rPr>
            <a:t>kebutuhan bisnis dari proyek </a:t>
          </a:r>
          <a:endParaRPr lang="en-US" dirty="0">
            <a:solidFill>
              <a:schemeClr val="tx2"/>
            </a:solidFill>
          </a:endParaRPr>
        </a:p>
      </dgm:t>
    </dgm:pt>
    <dgm:pt modelId="{C884C73A-899C-463D-A52B-731E278CDA56}" type="parTrans" cxnId="{A5C591B3-3742-4966-8801-742AAF463182}">
      <dgm:prSet/>
      <dgm:spPr/>
      <dgm:t>
        <a:bodyPr/>
        <a:lstStyle/>
        <a:p>
          <a:endParaRPr lang="en-US"/>
        </a:p>
      </dgm:t>
    </dgm:pt>
    <dgm:pt modelId="{0FA6E31C-0189-40C2-909C-652088B3DEC9}" type="sibTrans" cxnId="{A5C591B3-3742-4966-8801-742AAF463182}">
      <dgm:prSet/>
      <dgm:spPr/>
      <dgm:t>
        <a:bodyPr/>
        <a:lstStyle/>
        <a:p>
          <a:endParaRPr lang="en-US"/>
        </a:p>
      </dgm:t>
    </dgm:pt>
    <dgm:pt modelId="{D697485C-13DD-4E14-8447-294DEE96E3BE}">
      <dgm:prSet/>
      <dgm:spPr/>
      <dgm:t>
        <a:bodyPr/>
        <a:lstStyle/>
        <a:p>
          <a:r>
            <a:rPr lang="en-US">
              <a:solidFill>
                <a:schemeClr val="tx2"/>
              </a:solidFill>
            </a:rPr>
            <a:t>Requirement Documentation tidak boleh ambigu , harus jelas dan lengkap , serta dapat diterima oleh para Stakeholder</a:t>
          </a:r>
          <a:endParaRPr lang="en-US" dirty="0">
            <a:solidFill>
              <a:schemeClr val="tx2"/>
            </a:solidFill>
          </a:endParaRPr>
        </a:p>
      </dgm:t>
    </dgm:pt>
    <dgm:pt modelId="{EE96D944-075C-4F16-BD22-0103BCF9C104}" type="parTrans" cxnId="{4327ADA8-A68A-4D28-AB96-19E495B350B2}">
      <dgm:prSet/>
      <dgm:spPr/>
      <dgm:t>
        <a:bodyPr/>
        <a:lstStyle/>
        <a:p>
          <a:endParaRPr lang="en-US"/>
        </a:p>
      </dgm:t>
    </dgm:pt>
    <dgm:pt modelId="{56100B8D-67E6-4935-94EF-982143447CBF}" type="sibTrans" cxnId="{4327ADA8-A68A-4D28-AB96-19E495B350B2}">
      <dgm:prSet/>
      <dgm:spPr/>
      <dgm:t>
        <a:bodyPr/>
        <a:lstStyle/>
        <a:p>
          <a:endParaRPr lang="en-US"/>
        </a:p>
      </dgm:t>
    </dgm:pt>
    <dgm:pt modelId="{7A89C40C-58DA-4F29-B7EC-996474C1209E}">
      <dgm:prSet/>
      <dgm:spPr/>
      <dgm:t>
        <a:bodyPr/>
        <a:lstStyle/>
        <a:p>
          <a:r>
            <a:rPr lang="en-GB" dirty="0" err="1">
              <a:solidFill>
                <a:schemeClr val="tx2"/>
              </a:solidFill>
            </a:rPr>
            <a:t>Komponen-komponennya</a:t>
          </a:r>
          <a:r>
            <a:rPr lang="en-GB" dirty="0">
              <a:solidFill>
                <a:schemeClr val="tx2"/>
              </a:solidFill>
            </a:rPr>
            <a:t> : Business requirement, Stakeholder requirement, Solution requirement, Project requirement, Quality requirement, Transition requirement, Requirement </a:t>
          </a:r>
          <a:r>
            <a:rPr lang="en-GB" dirty="0" err="1">
              <a:solidFill>
                <a:schemeClr val="tx2"/>
              </a:solidFill>
            </a:rPr>
            <a:t>assumtion</a:t>
          </a:r>
          <a:r>
            <a:rPr lang="en-GB" dirty="0">
              <a:solidFill>
                <a:schemeClr val="tx2"/>
              </a:solidFill>
            </a:rPr>
            <a:t> , dependencies, and </a:t>
          </a:r>
          <a:r>
            <a:rPr lang="en-GB" dirty="0" err="1">
              <a:solidFill>
                <a:schemeClr val="tx2"/>
              </a:solidFill>
            </a:rPr>
            <a:t>contraints</a:t>
          </a:r>
          <a:endParaRPr lang="en-US" dirty="0">
            <a:solidFill>
              <a:schemeClr val="tx2"/>
            </a:solidFill>
          </a:endParaRPr>
        </a:p>
      </dgm:t>
    </dgm:pt>
    <dgm:pt modelId="{62917DB9-8D07-40A3-815A-9A928224D25B}" type="parTrans" cxnId="{91C5D29D-DD3C-4ABA-BF75-295C7840118E}">
      <dgm:prSet/>
      <dgm:spPr/>
      <dgm:t>
        <a:bodyPr/>
        <a:lstStyle/>
        <a:p>
          <a:endParaRPr lang="en-US"/>
        </a:p>
      </dgm:t>
    </dgm:pt>
    <dgm:pt modelId="{CE070589-4CE1-40CA-9B5C-389D4D689412}" type="sibTrans" cxnId="{91C5D29D-DD3C-4ABA-BF75-295C7840118E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CA5515A7-FA4D-4B85-9DD9-17359CF050D2}" type="pres">
      <dgm:prSet presAssocID="{870269B6-4112-4E4F-ABD8-795DDFDD3198}" presName="parentText" presStyleLbl="node1" presStyleIdx="0" presStyleCnt="1" custLinFactNeighborX="-5547" custLinFactNeighborY="-95067">
        <dgm:presLayoutVars>
          <dgm:chMax val="0"/>
          <dgm:bulletEnabled val="1"/>
        </dgm:presLayoutVars>
      </dgm:prSet>
      <dgm:spPr/>
    </dgm:pt>
    <dgm:pt modelId="{44DBF284-EFB8-48CB-AA9A-57838DF88D90}" type="pres">
      <dgm:prSet presAssocID="{870269B6-4112-4E4F-ABD8-795DDFDD319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C7B5317-FF2F-4BDD-B4C2-902E176E59FF}" type="presOf" srcId="{7BE175C2-43D5-BF47-B71D-4EF4D2107E03}" destId="{224CF469-C495-45B8-9E4A-119EC6AA03FC}" srcOrd="0" destOrd="0" presId="urn:microsoft.com/office/officeart/2005/8/layout/vList2"/>
    <dgm:cxn modelId="{E6D25622-EABD-044C-816E-41F198C2B326}" srcId="{7BE175C2-43D5-BF47-B71D-4EF4D2107E03}" destId="{870269B6-4112-4E4F-ABD8-795DDFDD3198}" srcOrd="0" destOrd="0" parTransId="{A1011F09-7E36-094F-8195-C8FACF5F9B59}" sibTransId="{9CF3B767-8600-AA44-91F2-FBC1438A0182}"/>
    <dgm:cxn modelId="{01BF7F41-0EBB-4120-8946-D1EA24F10F0D}" type="presOf" srcId="{D697485C-13DD-4E14-8447-294DEE96E3BE}" destId="{44DBF284-EFB8-48CB-AA9A-57838DF88D90}" srcOrd="0" destOrd="1" presId="urn:microsoft.com/office/officeart/2005/8/layout/vList2"/>
    <dgm:cxn modelId="{96541572-02DC-4C3D-8652-71490671DE23}" type="presOf" srcId="{870269B6-4112-4E4F-ABD8-795DDFDD3198}" destId="{CA5515A7-FA4D-4B85-9DD9-17359CF050D2}" srcOrd="0" destOrd="0" presId="urn:microsoft.com/office/officeart/2005/8/layout/vList2"/>
    <dgm:cxn modelId="{95C9307C-9029-4832-B46F-E1E6A1A5BB95}" type="presOf" srcId="{7A89C40C-58DA-4F29-B7EC-996474C1209E}" destId="{44DBF284-EFB8-48CB-AA9A-57838DF88D90}" srcOrd="0" destOrd="2" presId="urn:microsoft.com/office/officeart/2005/8/layout/vList2"/>
    <dgm:cxn modelId="{91C5D29D-DD3C-4ABA-BF75-295C7840118E}" srcId="{870269B6-4112-4E4F-ABD8-795DDFDD3198}" destId="{7A89C40C-58DA-4F29-B7EC-996474C1209E}" srcOrd="2" destOrd="0" parTransId="{62917DB9-8D07-40A3-815A-9A928224D25B}" sibTransId="{CE070589-4CE1-40CA-9B5C-389D4D689412}"/>
    <dgm:cxn modelId="{4327ADA8-A68A-4D28-AB96-19E495B350B2}" srcId="{870269B6-4112-4E4F-ABD8-795DDFDD3198}" destId="{D697485C-13DD-4E14-8447-294DEE96E3BE}" srcOrd="1" destOrd="0" parTransId="{EE96D944-075C-4F16-BD22-0103BCF9C104}" sibTransId="{56100B8D-67E6-4935-94EF-982143447CBF}"/>
    <dgm:cxn modelId="{A5C591B3-3742-4966-8801-742AAF463182}" srcId="{870269B6-4112-4E4F-ABD8-795DDFDD3198}" destId="{DDE27D66-CBF8-4D7B-B543-801CACFC6F10}" srcOrd="0" destOrd="0" parTransId="{C884C73A-899C-463D-A52B-731E278CDA56}" sibTransId="{0FA6E31C-0189-40C2-909C-652088B3DEC9}"/>
    <dgm:cxn modelId="{98E68FD1-3461-4728-9672-9D41A60BEB18}" type="presOf" srcId="{DDE27D66-CBF8-4D7B-B543-801CACFC6F10}" destId="{44DBF284-EFB8-48CB-AA9A-57838DF88D90}" srcOrd="0" destOrd="0" presId="urn:microsoft.com/office/officeart/2005/8/layout/vList2"/>
    <dgm:cxn modelId="{F4725344-CD53-498B-BBC4-D89DE8E51956}" type="presParOf" srcId="{224CF469-C495-45B8-9E4A-119EC6AA03FC}" destId="{CA5515A7-FA4D-4B85-9DD9-17359CF050D2}" srcOrd="0" destOrd="0" presId="urn:microsoft.com/office/officeart/2005/8/layout/vList2"/>
    <dgm:cxn modelId="{5FA1027E-9491-4A25-83ED-8F9AC3E78B4F}" type="presParOf" srcId="{224CF469-C495-45B8-9E4A-119EC6AA03FC}" destId="{44DBF284-EFB8-48CB-AA9A-57838DF88D9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</dgm:pt>
    <dgm:pt modelId="{870269B6-4112-4E4F-ABD8-795DDFDD3198}">
      <dgm:prSet phldrT="[Text]" custT="1"/>
      <dgm:spPr>
        <a:xfrm rot="10800000">
          <a:off x="1612781" y="1865"/>
          <a:ext cx="4339282" cy="2079218"/>
        </a:xfrm>
      </dgm:spPr>
      <dgm:t>
        <a:bodyPr/>
        <a:lstStyle/>
        <a:p>
          <a:pPr marL="82550" indent="-82550" algn="l"/>
          <a:r>
            <a:rPr lang="id-ID" sz="2800">
              <a:solidFill>
                <a:schemeClr val="tx2"/>
              </a:solidFill>
            </a:rPr>
            <a:t>Requirement</a:t>
          </a:r>
          <a:r>
            <a:rPr lang="en-US" sz="2800">
              <a:solidFill>
                <a:schemeClr val="tx2"/>
              </a:solidFill>
            </a:rPr>
            <a:t>s</a:t>
          </a:r>
          <a:r>
            <a:rPr lang="id-ID" sz="2800">
              <a:solidFill>
                <a:schemeClr val="tx2"/>
              </a:solidFill>
            </a:rPr>
            <a:t> Documentation</a:t>
          </a:r>
          <a:endParaRPr lang="en-US" sz="2400" b="0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9CF3B767-8600-AA44-91F2-FBC1438A0182}" type="sibTrans" cxnId="{E6D25622-EABD-044C-816E-41F198C2B326}">
      <dgm:prSet/>
      <dgm:spPr/>
      <dgm:t>
        <a:bodyPr/>
        <a:lstStyle/>
        <a:p>
          <a:endParaRPr lang="en-US"/>
        </a:p>
      </dgm:t>
    </dgm:pt>
    <dgm:pt modelId="{A1011F09-7E36-094F-8195-C8FACF5F9B59}" type="parTrans" cxnId="{E6D25622-EABD-044C-816E-41F198C2B326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CA5515A7-FA4D-4B85-9DD9-17359CF050D2}" type="pres">
      <dgm:prSet presAssocID="{870269B6-4112-4E4F-ABD8-795DDFDD3198}" presName="parentText" presStyleLbl="node1" presStyleIdx="0" presStyleCnt="1" custLinFactNeighborX="-5547" custLinFactNeighborY="-95067">
        <dgm:presLayoutVars>
          <dgm:chMax val="0"/>
          <dgm:bulletEnabled val="1"/>
        </dgm:presLayoutVars>
      </dgm:prSet>
      <dgm:spPr/>
    </dgm:pt>
  </dgm:ptLst>
  <dgm:cxnLst>
    <dgm:cxn modelId="{E6D25622-EABD-044C-816E-41F198C2B326}" srcId="{7BE175C2-43D5-BF47-B71D-4EF4D2107E03}" destId="{870269B6-4112-4E4F-ABD8-795DDFDD3198}" srcOrd="0" destOrd="0" parTransId="{A1011F09-7E36-094F-8195-C8FACF5F9B59}" sibTransId="{9CF3B767-8600-AA44-91F2-FBC1438A0182}"/>
    <dgm:cxn modelId="{BEFB8194-CEF1-4FF8-8138-BF0A855EC1FE}" type="presOf" srcId="{7BE175C2-43D5-BF47-B71D-4EF4D2107E03}" destId="{224CF469-C495-45B8-9E4A-119EC6AA03FC}" srcOrd="0" destOrd="0" presId="urn:microsoft.com/office/officeart/2005/8/layout/vList2"/>
    <dgm:cxn modelId="{5AF75CAE-B480-4762-B153-0C823705BCDC}" type="presOf" srcId="{870269B6-4112-4E4F-ABD8-795DDFDD3198}" destId="{CA5515A7-FA4D-4B85-9DD9-17359CF050D2}" srcOrd="0" destOrd="0" presId="urn:microsoft.com/office/officeart/2005/8/layout/vList2"/>
    <dgm:cxn modelId="{29F29124-B08C-44F2-AAD1-11A0C31DB9A0}" type="presParOf" srcId="{224CF469-C495-45B8-9E4A-119EC6AA03FC}" destId="{CA5515A7-FA4D-4B85-9DD9-17359CF050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3F524B-F94B-4BF8-8D03-4784DEF60B7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74EFFA5-58DE-44BA-B641-094FCB7B4FA4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Akar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masalah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bisnis</a:t>
          </a:r>
          <a:r>
            <a:rPr lang="en-US" dirty="0">
              <a:solidFill>
                <a:schemeClr val="tx1"/>
              </a:solidFill>
            </a:rPr>
            <a:t> yang </a:t>
          </a:r>
          <a:r>
            <a:rPr lang="en-US" dirty="0" err="1">
              <a:solidFill>
                <a:schemeClr val="tx1"/>
              </a:solidFill>
            </a:rPr>
            <a:t>dipecahkan</a:t>
          </a:r>
          <a:r>
            <a:rPr lang="en-US" dirty="0">
              <a:solidFill>
                <a:schemeClr val="tx1"/>
              </a:solidFill>
            </a:rPr>
            <a:t>.</a:t>
          </a:r>
        </a:p>
      </dgm:t>
    </dgm:pt>
    <dgm:pt modelId="{CECB071B-C96C-4ACC-8B50-339796C7EB5F}" type="parTrans" cxnId="{376DC7B3-8231-4FFA-AE72-B38E4B1BBB50}">
      <dgm:prSet/>
      <dgm:spPr/>
      <dgm:t>
        <a:bodyPr/>
        <a:lstStyle/>
        <a:p>
          <a:endParaRPr lang="en-US"/>
        </a:p>
      </dgm:t>
    </dgm:pt>
    <dgm:pt modelId="{FA258B19-0D21-49A5-A6D1-19CF67D9ED94}" type="sibTrans" cxnId="{376DC7B3-8231-4FFA-AE72-B38E4B1BBB50}">
      <dgm:prSet/>
      <dgm:spPr/>
      <dgm:t>
        <a:bodyPr/>
        <a:lstStyle/>
        <a:p>
          <a:endParaRPr lang="en-US"/>
        </a:p>
      </dgm:t>
    </dgm:pt>
    <dgm:pt modelId="{95BB11BD-23A8-4759-8281-A08DBDFBCA39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Sumber</a:t>
          </a:r>
          <a:r>
            <a:rPr lang="en-US" dirty="0">
              <a:solidFill>
                <a:schemeClr val="tx1"/>
              </a:solidFill>
            </a:rPr>
            <a:t> Requirements.</a:t>
          </a:r>
        </a:p>
      </dgm:t>
    </dgm:pt>
    <dgm:pt modelId="{5962B28E-978B-429D-833F-C2DC7B1389E7}" type="parTrans" cxnId="{2FBC1855-E7B9-4131-9DBA-0F39DE40E5F1}">
      <dgm:prSet/>
      <dgm:spPr/>
      <dgm:t>
        <a:bodyPr/>
        <a:lstStyle/>
        <a:p>
          <a:endParaRPr lang="en-US"/>
        </a:p>
      </dgm:t>
    </dgm:pt>
    <dgm:pt modelId="{63AB8F6C-EBD0-4702-A390-07DC7ACFC446}" type="sibTrans" cxnId="{2FBC1855-E7B9-4131-9DBA-0F39DE40E5F1}">
      <dgm:prSet/>
      <dgm:spPr/>
      <dgm:t>
        <a:bodyPr/>
        <a:lstStyle/>
        <a:p>
          <a:endParaRPr lang="en-US"/>
        </a:p>
      </dgm:t>
    </dgm:pt>
    <dgm:pt modelId="{A38FC15E-F13C-4A4B-A112-061A55428277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Cara </a:t>
          </a:r>
          <a:r>
            <a:rPr lang="en-US" dirty="0" err="1">
              <a:solidFill>
                <a:schemeClr val="tx1"/>
              </a:solidFill>
            </a:rPr>
            <a:t>masing-masing</a:t>
          </a:r>
          <a:r>
            <a:rPr lang="en-US" dirty="0">
              <a:solidFill>
                <a:schemeClr val="tx1"/>
              </a:solidFill>
            </a:rPr>
            <a:t> Requirements </a:t>
          </a:r>
          <a:r>
            <a:rPr lang="en-US" dirty="0" err="1">
              <a:solidFill>
                <a:schemeClr val="tx1"/>
              </a:solidFill>
            </a:rPr>
            <a:t>mengatasi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masalah</a:t>
          </a:r>
          <a:r>
            <a:rPr lang="en-US" dirty="0">
              <a:solidFill>
                <a:schemeClr val="tx1"/>
              </a:solidFill>
            </a:rPr>
            <a:t>.</a:t>
          </a:r>
        </a:p>
      </dgm:t>
    </dgm:pt>
    <dgm:pt modelId="{E3F1C784-67ED-4C69-AF40-4F08BD10A78D}" type="parTrans" cxnId="{9842BB40-F817-4BC3-A8B0-6FC30B25DE7C}">
      <dgm:prSet/>
      <dgm:spPr/>
      <dgm:t>
        <a:bodyPr/>
        <a:lstStyle/>
        <a:p>
          <a:endParaRPr lang="en-US"/>
        </a:p>
      </dgm:t>
    </dgm:pt>
    <dgm:pt modelId="{C6AF3BFD-23A6-40A1-8143-1FD02D86FFAC}" type="sibTrans" cxnId="{9842BB40-F817-4BC3-A8B0-6FC30B25DE7C}">
      <dgm:prSet/>
      <dgm:spPr/>
      <dgm:t>
        <a:bodyPr/>
        <a:lstStyle/>
        <a:p>
          <a:endParaRPr lang="en-US"/>
        </a:p>
      </dgm:t>
    </dgm:pt>
    <dgm:pt modelId="{FABC706E-BC2F-42AE-ABC5-72B940289E8D}">
      <dgm:prSet/>
      <dgm:spPr/>
      <dgm:t>
        <a:bodyPr/>
        <a:lstStyle/>
        <a:p>
          <a:r>
            <a:rPr lang="nn-NO" dirty="0">
              <a:solidFill>
                <a:schemeClr val="tx1"/>
              </a:solidFill>
            </a:rPr>
            <a:t>Bagaimana proses bisnis berinteraksi dengan kebutuhan.</a:t>
          </a:r>
          <a:endParaRPr lang="en-US" dirty="0">
            <a:solidFill>
              <a:schemeClr val="tx1"/>
            </a:solidFill>
          </a:endParaRPr>
        </a:p>
      </dgm:t>
    </dgm:pt>
    <dgm:pt modelId="{D096A2B7-B3DD-48F9-83CE-027395200D24}" type="parTrans" cxnId="{A4CEDC1C-1D7D-46CD-B199-A71D4D3F75EE}">
      <dgm:prSet/>
      <dgm:spPr/>
      <dgm:t>
        <a:bodyPr/>
        <a:lstStyle/>
        <a:p>
          <a:endParaRPr lang="en-US"/>
        </a:p>
      </dgm:t>
    </dgm:pt>
    <dgm:pt modelId="{3D799C53-C0C6-4A97-987A-95CA94DC0181}" type="sibTrans" cxnId="{A4CEDC1C-1D7D-46CD-B199-A71D4D3F75EE}">
      <dgm:prSet/>
      <dgm:spPr/>
      <dgm:t>
        <a:bodyPr/>
        <a:lstStyle/>
        <a:p>
          <a:endParaRPr lang="en-US"/>
        </a:p>
      </dgm:t>
    </dgm:pt>
    <dgm:pt modelId="{C8726C9B-B655-4AD8-91E1-0A189216A412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Pengukuran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terkait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untuk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setiap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persyaratan</a:t>
          </a:r>
          <a:r>
            <a:rPr lang="en-US" dirty="0">
              <a:solidFill>
                <a:schemeClr val="tx1"/>
              </a:solidFill>
            </a:rPr>
            <a:t>.</a:t>
          </a:r>
        </a:p>
      </dgm:t>
    </dgm:pt>
    <dgm:pt modelId="{F2B0A842-20C0-44FB-A41C-BEFF7CCB69DE}" type="parTrans" cxnId="{38C8CD37-D083-4EAA-AAB7-6368C07FEA53}">
      <dgm:prSet/>
      <dgm:spPr/>
      <dgm:t>
        <a:bodyPr/>
        <a:lstStyle/>
        <a:p>
          <a:endParaRPr lang="en-US"/>
        </a:p>
      </dgm:t>
    </dgm:pt>
    <dgm:pt modelId="{41EE5515-4F31-4277-8D0B-F513AF218B3D}" type="sibTrans" cxnId="{38C8CD37-D083-4EAA-AAB7-6368C07FEA53}">
      <dgm:prSet/>
      <dgm:spPr/>
      <dgm:t>
        <a:bodyPr/>
        <a:lstStyle/>
        <a:p>
          <a:endParaRPr lang="en-US"/>
        </a:p>
      </dgm:t>
    </dgm:pt>
    <dgm:pt modelId="{66CC3C7E-47FD-4F98-8282-0E2506118F23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Kepatuhan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bisnis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hukum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etika</a:t>
          </a:r>
          <a:r>
            <a:rPr lang="en-US" dirty="0">
              <a:solidFill>
                <a:schemeClr val="tx1"/>
              </a:solidFill>
            </a:rPr>
            <a:t>.</a:t>
          </a:r>
        </a:p>
      </dgm:t>
    </dgm:pt>
    <dgm:pt modelId="{B46FDC5A-D1EC-4E40-BE26-81BC0626C0ED}" type="parTrans" cxnId="{34B2E96C-DA34-4CD1-B926-1AC893948A11}">
      <dgm:prSet/>
      <dgm:spPr/>
      <dgm:t>
        <a:bodyPr/>
        <a:lstStyle/>
        <a:p>
          <a:endParaRPr lang="en-US"/>
        </a:p>
      </dgm:t>
    </dgm:pt>
    <dgm:pt modelId="{6BC3A9E2-973D-42E9-B841-88995C696CA8}" type="sibTrans" cxnId="{34B2E96C-DA34-4CD1-B926-1AC893948A11}">
      <dgm:prSet/>
      <dgm:spPr/>
      <dgm:t>
        <a:bodyPr/>
        <a:lstStyle/>
        <a:p>
          <a:endParaRPr lang="en-US"/>
        </a:p>
      </dgm:t>
    </dgm:pt>
    <dgm:pt modelId="{228C4258-C88F-4059-AFA5-DCF2ADC012C9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Batasan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dan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asumsi</a:t>
          </a:r>
          <a:r>
            <a:rPr lang="en-US" dirty="0">
              <a:solidFill>
                <a:schemeClr val="tx1"/>
              </a:solidFill>
            </a:rPr>
            <a:t>.</a:t>
          </a:r>
        </a:p>
      </dgm:t>
    </dgm:pt>
    <dgm:pt modelId="{2889ED7B-3869-4B9D-AEDD-102818FD4BD8}" type="parTrans" cxnId="{65C63A11-21E5-475D-B8AA-6FA94C7E582F}">
      <dgm:prSet/>
      <dgm:spPr/>
      <dgm:t>
        <a:bodyPr/>
        <a:lstStyle/>
        <a:p>
          <a:endParaRPr lang="en-US"/>
        </a:p>
      </dgm:t>
    </dgm:pt>
    <dgm:pt modelId="{A6422067-34BB-4EA7-91ED-3181FAC6DB07}" type="sibTrans" cxnId="{65C63A11-21E5-475D-B8AA-6FA94C7E582F}">
      <dgm:prSet/>
      <dgm:spPr/>
      <dgm:t>
        <a:bodyPr/>
        <a:lstStyle/>
        <a:p>
          <a:endParaRPr lang="en-US"/>
        </a:p>
      </dgm:t>
    </dgm:pt>
    <dgm:pt modelId="{2B9F4BB5-9AEA-4887-9AEF-02EE1CC52006}" type="pres">
      <dgm:prSet presAssocID="{E43F524B-F94B-4BF8-8D03-4784DEF60B70}" presName="Name0" presStyleCnt="0">
        <dgm:presLayoutVars>
          <dgm:chMax val="7"/>
          <dgm:chPref val="7"/>
          <dgm:dir/>
        </dgm:presLayoutVars>
      </dgm:prSet>
      <dgm:spPr/>
    </dgm:pt>
    <dgm:pt modelId="{E0F9C3AB-8E81-4A58-B7BB-A6882D669C87}" type="pres">
      <dgm:prSet presAssocID="{E43F524B-F94B-4BF8-8D03-4784DEF60B70}" presName="Name1" presStyleCnt="0"/>
      <dgm:spPr/>
    </dgm:pt>
    <dgm:pt modelId="{85DDF224-DE53-4EB3-BF19-D773FDDE6549}" type="pres">
      <dgm:prSet presAssocID="{E43F524B-F94B-4BF8-8D03-4784DEF60B70}" presName="cycle" presStyleCnt="0"/>
      <dgm:spPr/>
    </dgm:pt>
    <dgm:pt modelId="{5084822D-598C-426F-AF22-67EE60CBDC5A}" type="pres">
      <dgm:prSet presAssocID="{E43F524B-F94B-4BF8-8D03-4784DEF60B70}" presName="srcNode" presStyleLbl="node1" presStyleIdx="0" presStyleCnt="7"/>
      <dgm:spPr/>
    </dgm:pt>
    <dgm:pt modelId="{CD612818-25F2-4D44-A4F1-B86DF87C6A4C}" type="pres">
      <dgm:prSet presAssocID="{E43F524B-F94B-4BF8-8D03-4784DEF60B70}" presName="conn" presStyleLbl="parChTrans1D2" presStyleIdx="0" presStyleCnt="1"/>
      <dgm:spPr/>
    </dgm:pt>
    <dgm:pt modelId="{B06F0646-5E58-4CDA-9CDE-83CC8BFCC211}" type="pres">
      <dgm:prSet presAssocID="{E43F524B-F94B-4BF8-8D03-4784DEF60B70}" presName="extraNode" presStyleLbl="node1" presStyleIdx="0" presStyleCnt="7"/>
      <dgm:spPr/>
    </dgm:pt>
    <dgm:pt modelId="{A3B7C719-1E02-4769-85F7-6D1C63ECC1FF}" type="pres">
      <dgm:prSet presAssocID="{E43F524B-F94B-4BF8-8D03-4784DEF60B70}" presName="dstNode" presStyleLbl="node1" presStyleIdx="0" presStyleCnt="7"/>
      <dgm:spPr/>
    </dgm:pt>
    <dgm:pt modelId="{EFA2EBF7-C0AB-4F7E-B593-6BF9394EE663}" type="pres">
      <dgm:prSet presAssocID="{274EFFA5-58DE-44BA-B641-094FCB7B4FA4}" presName="text_1" presStyleLbl="node1" presStyleIdx="0" presStyleCnt="7">
        <dgm:presLayoutVars>
          <dgm:bulletEnabled val="1"/>
        </dgm:presLayoutVars>
      </dgm:prSet>
      <dgm:spPr/>
    </dgm:pt>
    <dgm:pt modelId="{B190A8FE-6B3A-45D1-92FC-7686C075AED2}" type="pres">
      <dgm:prSet presAssocID="{274EFFA5-58DE-44BA-B641-094FCB7B4FA4}" presName="accent_1" presStyleCnt="0"/>
      <dgm:spPr/>
    </dgm:pt>
    <dgm:pt modelId="{DA933C3E-B483-4423-BED6-F629C80F8EFF}" type="pres">
      <dgm:prSet presAssocID="{274EFFA5-58DE-44BA-B641-094FCB7B4FA4}" presName="accentRepeatNode" presStyleLbl="solidFgAcc1" presStyleIdx="0" presStyleCnt="7"/>
      <dgm:spPr/>
    </dgm:pt>
    <dgm:pt modelId="{12AACDDA-FD97-484B-8625-E165CE663F81}" type="pres">
      <dgm:prSet presAssocID="{95BB11BD-23A8-4759-8281-A08DBDFBCA39}" presName="text_2" presStyleLbl="node1" presStyleIdx="1" presStyleCnt="7">
        <dgm:presLayoutVars>
          <dgm:bulletEnabled val="1"/>
        </dgm:presLayoutVars>
      </dgm:prSet>
      <dgm:spPr/>
    </dgm:pt>
    <dgm:pt modelId="{5DDE5B93-3E89-483D-9ADA-39075C2B223B}" type="pres">
      <dgm:prSet presAssocID="{95BB11BD-23A8-4759-8281-A08DBDFBCA39}" presName="accent_2" presStyleCnt="0"/>
      <dgm:spPr/>
    </dgm:pt>
    <dgm:pt modelId="{32790433-35D3-477F-BF19-91AF76AE552E}" type="pres">
      <dgm:prSet presAssocID="{95BB11BD-23A8-4759-8281-A08DBDFBCA39}" presName="accentRepeatNode" presStyleLbl="solidFgAcc1" presStyleIdx="1" presStyleCnt="7"/>
      <dgm:spPr/>
    </dgm:pt>
    <dgm:pt modelId="{877669E9-375C-4407-A33F-8EF7EE3F2BFA}" type="pres">
      <dgm:prSet presAssocID="{A38FC15E-F13C-4A4B-A112-061A55428277}" presName="text_3" presStyleLbl="node1" presStyleIdx="2" presStyleCnt="7">
        <dgm:presLayoutVars>
          <dgm:bulletEnabled val="1"/>
        </dgm:presLayoutVars>
      </dgm:prSet>
      <dgm:spPr/>
    </dgm:pt>
    <dgm:pt modelId="{1294F434-F3B5-4899-A86C-8620E3E7AEA0}" type="pres">
      <dgm:prSet presAssocID="{A38FC15E-F13C-4A4B-A112-061A55428277}" presName="accent_3" presStyleCnt="0"/>
      <dgm:spPr/>
    </dgm:pt>
    <dgm:pt modelId="{D01C8643-8406-4F8D-8A39-99AD7C6D3C1E}" type="pres">
      <dgm:prSet presAssocID="{A38FC15E-F13C-4A4B-A112-061A55428277}" presName="accentRepeatNode" presStyleLbl="solidFgAcc1" presStyleIdx="2" presStyleCnt="7"/>
      <dgm:spPr/>
    </dgm:pt>
    <dgm:pt modelId="{5EC28999-F23C-4C57-B266-7EA996315E4F}" type="pres">
      <dgm:prSet presAssocID="{FABC706E-BC2F-42AE-ABC5-72B940289E8D}" presName="text_4" presStyleLbl="node1" presStyleIdx="3" presStyleCnt="7">
        <dgm:presLayoutVars>
          <dgm:bulletEnabled val="1"/>
        </dgm:presLayoutVars>
      </dgm:prSet>
      <dgm:spPr/>
    </dgm:pt>
    <dgm:pt modelId="{CEFFD77A-8461-4167-8C3B-27EDDAB807E0}" type="pres">
      <dgm:prSet presAssocID="{FABC706E-BC2F-42AE-ABC5-72B940289E8D}" presName="accent_4" presStyleCnt="0"/>
      <dgm:spPr/>
    </dgm:pt>
    <dgm:pt modelId="{26DA91BE-3071-4481-9816-0DB8DA012377}" type="pres">
      <dgm:prSet presAssocID="{FABC706E-BC2F-42AE-ABC5-72B940289E8D}" presName="accentRepeatNode" presStyleLbl="solidFgAcc1" presStyleIdx="3" presStyleCnt="7"/>
      <dgm:spPr/>
    </dgm:pt>
    <dgm:pt modelId="{E1C3D2A4-DD18-4566-A0EF-9BAEE74ED796}" type="pres">
      <dgm:prSet presAssocID="{C8726C9B-B655-4AD8-91E1-0A189216A412}" presName="text_5" presStyleLbl="node1" presStyleIdx="4" presStyleCnt="7">
        <dgm:presLayoutVars>
          <dgm:bulletEnabled val="1"/>
        </dgm:presLayoutVars>
      </dgm:prSet>
      <dgm:spPr/>
    </dgm:pt>
    <dgm:pt modelId="{59A8E1BB-E3D8-4BDA-8AE6-94EBA84686C2}" type="pres">
      <dgm:prSet presAssocID="{C8726C9B-B655-4AD8-91E1-0A189216A412}" presName="accent_5" presStyleCnt="0"/>
      <dgm:spPr/>
    </dgm:pt>
    <dgm:pt modelId="{B4D96D73-37AB-4E06-B982-8B98512E2C29}" type="pres">
      <dgm:prSet presAssocID="{C8726C9B-B655-4AD8-91E1-0A189216A412}" presName="accentRepeatNode" presStyleLbl="solidFgAcc1" presStyleIdx="4" presStyleCnt="7"/>
      <dgm:spPr/>
    </dgm:pt>
    <dgm:pt modelId="{F5ACA2F6-122C-4547-90BA-2C77490B6F15}" type="pres">
      <dgm:prSet presAssocID="{66CC3C7E-47FD-4F98-8282-0E2506118F23}" presName="text_6" presStyleLbl="node1" presStyleIdx="5" presStyleCnt="7">
        <dgm:presLayoutVars>
          <dgm:bulletEnabled val="1"/>
        </dgm:presLayoutVars>
      </dgm:prSet>
      <dgm:spPr/>
    </dgm:pt>
    <dgm:pt modelId="{2CAFE569-2D7E-40F1-9C5F-E9ABB7D68AB5}" type="pres">
      <dgm:prSet presAssocID="{66CC3C7E-47FD-4F98-8282-0E2506118F23}" presName="accent_6" presStyleCnt="0"/>
      <dgm:spPr/>
    </dgm:pt>
    <dgm:pt modelId="{43815444-EBFA-4275-8A47-EADE60953959}" type="pres">
      <dgm:prSet presAssocID="{66CC3C7E-47FD-4F98-8282-0E2506118F23}" presName="accentRepeatNode" presStyleLbl="solidFgAcc1" presStyleIdx="5" presStyleCnt="7"/>
      <dgm:spPr/>
    </dgm:pt>
    <dgm:pt modelId="{B21B61FC-188D-4A3C-BA1B-8336261292A1}" type="pres">
      <dgm:prSet presAssocID="{228C4258-C88F-4059-AFA5-DCF2ADC012C9}" presName="text_7" presStyleLbl="node1" presStyleIdx="6" presStyleCnt="7">
        <dgm:presLayoutVars>
          <dgm:bulletEnabled val="1"/>
        </dgm:presLayoutVars>
      </dgm:prSet>
      <dgm:spPr/>
    </dgm:pt>
    <dgm:pt modelId="{451EFBF7-C055-4249-98BB-A232F6B52B8E}" type="pres">
      <dgm:prSet presAssocID="{228C4258-C88F-4059-AFA5-DCF2ADC012C9}" presName="accent_7" presStyleCnt="0"/>
      <dgm:spPr/>
    </dgm:pt>
    <dgm:pt modelId="{92DFC742-9DAD-41EE-B57C-4836B621DA7D}" type="pres">
      <dgm:prSet presAssocID="{228C4258-C88F-4059-AFA5-DCF2ADC012C9}" presName="accentRepeatNode" presStyleLbl="solidFgAcc1" presStyleIdx="6" presStyleCnt="7"/>
      <dgm:spPr/>
    </dgm:pt>
  </dgm:ptLst>
  <dgm:cxnLst>
    <dgm:cxn modelId="{65C63A11-21E5-475D-B8AA-6FA94C7E582F}" srcId="{E43F524B-F94B-4BF8-8D03-4784DEF60B70}" destId="{228C4258-C88F-4059-AFA5-DCF2ADC012C9}" srcOrd="6" destOrd="0" parTransId="{2889ED7B-3869-4B9D-AEDD-102818FD4BD8}" sibTransId="{A6422067-34BB-4EA7-91ED-3181FAC6DB07}"/>
    <dgm:cxn modelId="{DBF71013-12FC-4653-81E0-4940BF3BCD7A}" type="presOf" srcId="{274EFFA5-58DE-44BA-B641-094FCB7B4FA4}" destId="{EFA2EBF7-C0AB-4F7E-B593-6BF9394EE663}" srcOrd="0" destOrd="0" presId="urn:microsoft.com/office/officeart/2008/layout/VerticalCurvedList"/>
    <dgm:cxn modelId="{B31DD31B-21CB-4F16-A2A9-12295D9A0F62}" type="presOf" srcId="{E43F524B-F94B-4BF8-8D03-4784DEF60B70}" destId="{2B9F4BB5-9AEA-4887-9AEF-02EE1CC52006}" srcOrd="0" destOrd="0" presId="urn:microsoft.com/office/officeart/2008/layout/VerticalCurvedList"/>
    <dgm:cxn modelId="{A4CEDC1C-1D7D-46CD-B199-A71D4D3F75EE}" srcId="{E43F524B-F94B-4BF8-8D03-4784DEF60B70}" destId="{FABC706E-BC2F-42AE-ABC5-72B940289E8D}" srcOrd="3" destOrd="0" parTransId="{D096A2B7-B3DD-48F9-83CE-027395200D24}" sibTransId="{3D799C53-C0C6-4A97-987A-95CA94DC0181}"/>
    <dgm:cxn modelId="{38C8CD37-D083-4EAA-AAB7-6368C07FEA53}" srcId="{E43F524B-F94B-4BF8-8D03-4784DEF60B70}" destId="{C8726C9B-B655-4AD8-91E1-0A189216A412}" srcOrd="4" destOrd="0" parTransId="{F2B0A842-20C0-44FB-A41C-BEFF7CCB69DE}" sibTransId="{41EE5515-4F31-4277-8D0B-F513AF218B3D}"/>
    <dgm:cxn modelId="{9842BB40-F817-4BC3-A8B0-6FC30B25DE7C}" srcId="{E43F524B-F94B-4BF8-8D03-4784DEF60B70}" destId="{A38FC15E-F13C-4A4B-A112-061A55428277}" srcOrd="2" destOrd="0" parTransId="{E3F1C784-67ED-4C69-AF40-4F08BD10A78D}" sibTransId="{C6AF3BFD-23A6-40A1-8143-1FD02D86FFAC}"/>
    <dgm:cxn modelId="{4D3F3C47-FF8E-4564-875B-02119149A5F6}" type="presOf" srcId="{66CC3C7E-47FD-4F98-8282-0E2506118F23}" destId="{F5ACA2F6-122C-4547-90BA-2C77490B6F15}" srcOrd="0" destOrd="0" presId="urn:microsoft.com/office/officeart/2008/layout/VerticalCurvedList"/>
    <dgm:cxn modelId="{34B2E96C-DA34-4CD1-B926-1AC893948A11}" srcId="{E43F524B-F94B-4BF8-8D03-4784DEF60B70}" destId="{66CC3C7E-47FD-4F98-8282-0E2506118F23}" srcOrd="5" destOrd="0" parTransId="{B46FDC5A-D1EC-4E40-BE26-81BC0626C0ED}" sibTransId="{6BC3A9E2-973D-42E9-B841-88995C696CA8}"/>
    <dgm:cxn modelId="{2FBC1855-E7B9-4131-9DBA-0F39DE40E5F1}" srcId="{E43F524B-F94B-4BF8-8D03-4784DEF60B70}" destId="{95BB11BD-23A8-4759-8281-A08DBDFBCA39}" srcOrd="1" destOrd="0" parTransId="{5962B28E-978B-429D-833F-C2DC7B1389E7}" sibTransId="{63AB8F6C-EBD0-4702-A390-07DC7ACFC446}"/>
    <dgm:cxn modelId="{9193F276-A658-48AA-9901-A3DFE654EB50}" type="presOf" srcId="{A38FC15E-F13C-4A4B-A112-061A55428277}" destId="{877669E9-375C-4407-A33F-8EF7EE3F2BFA}" srcOrd="0" destOrd="0" presId="urn:microsoft.com/office/officeart/2008/layout/VerticalCurvedList"/>
    <dgm:cxn modelId="{5799FC95-A2B5-444C-863B-C427C0988A56}" type="presOf" srcId="{FABC706E-BC2F-42AE-ABC5-72B940289E8D}" destId="{5EC28999-F23C-4C57-B266-7EA996315E4F}" srcOrd="0" destOrd="0" presId="urn:microsoft.com/office/officeart/2008/layout/VerticalCurvedList"/>
    <dgm:cxn modelId="{70E3A8A3-5FC9-482C-BBDF-04FE5916BE83}" type="presOf" srcId="{228C4258-C88F-4059-AFA5-DCF2ADC012C9}" destId="{B21B61FC-188D-4A3C-BA1B-8336261292A1}" srcOrd="0" destOrd="0" presId="urn:microsoft.com/office/officeart/2008/layout/VerticalCurvedList"/>
    <dgm:cxn modelId="{376DC7B3-8231-4FFA-AE72-B38E4B1BBB50}" srcId="{E43F524B-F94B-4BF8-8D03-4784DEF60B70}" destId="{274EFFA5-58DE-44BA-B641-094FCB7B4FA4}" srcOrd="0" destOrd="0" parTransId="{CECB071B-C96C-4ACC-8B50-339796C7EB5F}" sibTransId="{FA258B19-0D21-49A5-A6D1-19CF67D9ED94}"/>
    <dgm:cxn modelId="{9BD891BB-32DE-4DDB-99D9-30C50F96B0F6}" type="presOf" srcId="{FA258B19-0D21-49A5-A6D1-19CF67D9ED94}" destId="{CD612818-25F2-4D44-A4F1-B86DF87C6A4C}" srcOrd="0" destOrd="0" presId="urn:microsoft.com/office/officeart/2008/layout/VerticalCurvedList"/>
    <dgm:cxn modelId="{6F643ED7-89A3-490E-82E7-DDA75B084466}" type="presOf" srcId="{95BB11BD-23A8-4759-8281-A08DBDFBCA39}" destId="{12AACDDA-FD97-484B-8625-E165CE663F81}" srcOrd="0" destOrd="0" presId="urn:microsoft.com/office/officeart/2008/layout/VerticalCurvedList"/>
    <dgm:cxn modelId="{8D5782E3-F847-47F3-B957-AE81A8B68055}" type="presOf" srcId="{C8726C9B-B655-4AD8-91E1-0A189216A412}" destId="{E1C3D2A4-DD18-4566-A0EF-9BAEE74ED796}" srcOrd="0" destOrd="0" presId="urn:microsoft.com/office/officeart/2008/layout/VerticalCurvedList"/>
    <dgm:cxn modelId="{BDC86ED4-4964-4D41-A939-34ABA6DF461E}" type="presParOf" srcId="{2B9F4BB5-9AEA-4887-9AEF-02EE1CC52006}" destId="{E0F9C3AB-8E81-4A58-B7BB-A6882D669C87}" srcOrd="0" destOrd="0" presId="urn:microsoft.com/office/officeart/2008/layout/VerticalCurvedList"/>
    <dgm:cxn modelId="{11BF5143-E4A7-48CE-87C5-9639A1B9114B}" type="presParOf" srcId="{E0F9C3AB-8E81-4A58-B7BB-A6882D669C87}" destId="{85DDF224-DE53-4EB3-BF19-D773FDDE6549}" srcOrd="0" destOrd="0" presId="urn:microsoft.com/office/officeart/2008/layout/VerticalCurvedList"/>
    <dgm:cxn modelId="{2E8EE260-FE31-441F-955A-18E915CB3850}" type="presParOf" srcId="{85DDF224-DE53-4EB3-BF19-D773FDDE6549}" destId="{5084822D-598C-426F-AF22-67EE60CBDC5A}" srcOrd="0" destOrd="0" presId="urn:microsoft.com/office/officeart/2008/layout/VerticalCurvedList"/>
    <dgm:cxn modelId="{4A695318-2451-4099-9E02-439694DF9FA6}" type="presParOf" srcId="{85DDF224-DE53-4EB3-BF19-D773FDDE6549}" destId="{CD612818-25F2-4D44-A4F1-B86DF87C6A4C}" srcOrd="1" destOrd="0" presId="urn:microsoft.com/office/officeart/2008/layout/VerticalCurvedList"/>
    <dgm:cxn modelId="{F57170E6-4906-4ABC-93CA-4D75C052DDFE}" type="presParOf" srcId="{85DDF224-DE53-4EB3-BF19-D773FDDE6549}" destId="{B06F0646-5E58-4CDA-9CDE-83CC8BFCC211}" srcOrd="2" destOrd="0" presId="urn:microsoft.com/office/officeart/2008/layout/VerticalCurvedList"/>
    <dgm:cxn modelId="{593001C0-4E8E-4E14-9DF5-462657417830}" type="presParOf" srcId="{85DDF224-DE53-4EB3-BF19-D773FDDE6549}" destId="{A3B7C719-1E02-4769-85F7-6D1C63ECC1FF}" srcOrd="3" destOrd="0" presId="urn:microsoft.com/office/officeart/2008/layout/VerticalCurvedList"/>
    <dgm:cxn modelId="{74B8091E-1892-4EDD-ABB0-BD491B44CBAA}" type="presParOf" srcId="{E0F9C3AB-8E81-4A58-B7BB-A6882D669C87}" destId="{EFA2EBF7-C0AB-4F7E-B593-6BF9394EE663}" srcOrd="1" destOrd="0" presId="urn:microsoft.com/office/officeart/2008/layout/VerticalCurvedList"/>
    <dgm:cxn modelId="{DD3AB891-BDA2-4B1A-A193-36EDA0F2B81F}" type="presParOf" srcId="{E0F9C3AB-8E81-4A58-B7BB-A6882D669C87}" destId="{B190A8FE-6B3A-45D1-92FC-7686C075AED2}" srcOrd="2" destOrd="0" presId="urn:microsoft.com/office/officeart/2008/layout/VerticalCurvedList"/>
    <dgm:cxn modelId="{529755CB-5C6A-4676-B437-E9373681DEDB}" type="presParOf" srcId="{B190A8FE-6B3A-45D1-92FC-7686C075AED2}" destId="{DA933C3E-B483-4423-BED6-F629C80F8EFF}" srcOrd="0" destOrd="0" presId="urn:microsoft.com/office/officeart/2008/layout/VerticalCurvedList"/>
    <dgm:cxn modelId="{7D62B413-E79B-467C-970A-D899D8D181D3}" type="presParOf" srcId="{E0F9C3AB-8E81-4A58-B7BB-A6882D669C87}" destId="{12AACDDA-FD97-484B-8625-E165CE663F81}" srcOrd="3" destOrd="0" presId="urn:microsoft.com/office/officeart/2008/layout/VerticalCurvedList"/>
    <dgm:cxn modelId="{B28CE956-9E63-4377-B800-1161AD134C23}" type="presParOf" srcId="{E0F9C3AB-8E81-4A58-B7BB-A6882D669C87}" destId="{5DDE5B93-3E89-483D-9ADA-39075C2B223B}" srcOrd="4" destOrd="0" presId="urn:microsoft.com/office/officeart/2008/layout/VerticalCurvedList"/>
    <dgm:cxn modelId="{2BD4C60C-F620-417B-A433-D130B21F42E7}" type="presParOf" srcId="{5DDE5B93-3E89-483D-9ADA-39075C2B223B}" destId="{32790433-35D3-477F-BF19-91AF76AE552E}" srcOrd="0" destOrd="0" presId="urn:microsoft.com/office/officeart/2008/layout/VerticalCurvedList"/>
    <dgm:cxn modelId="{DD48E774-08A7-4EFF-803F-207BCAE2DEC0}" type="presParOf" srcId="{E0F9C3AB-8E81-4A58-B7BB-A6882D669C87}" destId="{877669E9-375C-4407-A33F-8EF7EE3F2BFA}" srcOrd="5" destOrd="0" presId="urn:microsoft.com/office/officeart/2008/layout/VerticalCurvedList"/>
    <dgm:cxn modelId="{65352E11-AABF-4FFF-A4B8-1AE2A31CAC4C}" type="presParOf" srcId="{E0F9C3AB-8E81-4A58-B7BB-A6882D669C87}" destId="{1294F434-F3B5-4899-A86C-8620E3E7AEA0}" srcOrd="6" destOrd="0" presId="urn:microsoft.com/office/officeart/2008/layout/VerticalCurvedList"/>
    <dgm:cxn modelId="{CC9A8AF6-7708-45AB-8C3E-C8241F766C6F}" type="presParOf" srcId="{1294F434-F3B5-4899-A86C-8620E3E7AEA0}" destId="{D01C8643-8406-4F8D-8A39-99AD7C6D3C1E}" srcOrd="0" destOrd="0" presId="urn:microsoft.com/office/officeart/2008/layout/VerticalCurvedList"/>
    <dgm:cxn modelId="{55642860-C210-4248-9814-A4C0EE53DBEF}" type="presParOf" srcId="{E0F9C3AB-8E81-4A58-B7BB-A6882D669C87}" destId="{5EC28999-F23C-4C57-B266-7EA996315E4F}" srcOrd="7" destOrd="0" presId="urn:microsoft.com/office/officeart/2008/layout/VerticalCurvedList"/>
    <dgm:cxn modelId="{6A697D88-5EEF-4659-BF6A-05BB37DE8D91}" type="presParOf" srcId="{E0F9C3AB-8E81-4A58-B7BB-A6882D669C87}" destId="{CEFFD77A-8461-4167-8C3B-27EDDAB807E0}" srcOrd="8" destOrd="0" presId="urn:microsoft.com/office/officeart/2008/layout/VerticalCurvedList"/>
    <dgm:cxn modelId="{44345D9B-DD83-43B1-836E-098147897A24}" type="presParOf" srcId="{CEFFD77A-8461-4167-8C3B-27EDDAB807E0}" destId="{26DA91BE-3071-4481-9816-0DB8DA012377}" srcOrd="0" destOrd="0" presId="urn:microsoft.com/office/officeart/2008/layout/VerticalCurvedList"/>
    <dgm:cxn modelId="{459941C5-D76B-4303-A56D-793143F04189}" type="presParOf" srcId="{E0F9C3AB-8E81-4A58-B7BB-A6882D669C87}" destId="{E1C3D2A4-DD18-4566-A0EF-9BAEE74ED796}" srcOrd="9" destOrd="0" presId="urn:microsoft.com/office/officeart/2008/layout/VerticalCurvedList"/>
    <dgm:cxn modelId="{E027E96B-3220-4E39-9316-E19AEB0A89EA}" type="presParOf" srcId="{E0F9C3AB-8E81-4A58-B7BB-A6882D669C87}" destId="{59A8E1BB-E3D8-4BDA-8AE6-94EBA84686C2}" srcOrd="10" destOrd="0" presId="urn:microsoft.com/office/officeart/2008/layout/VerticalCurvedList"/>
    <dgm:cxn modelId="{AE0C8A9F-F49E-4173-879A-92A8C51E11EB}" type="presParOf" srcId="{59A8E1BB-E3D8-4BDA-8AE6-94EBA84686C2}" destId="{B4D96D73-37AB-4E06-B982-8B98512E2C29}" srcOrd="0" destOrd="0" presId="urn:microsoft.com/office/officeart/2008/layout/VerticalCurvedList"/>
    <dgm:cxn modelId="{64A47756-51A3-41A9-830F-05D24E074B1C}" type="presParOf" srcId="{E0F9C3AB-8E81-4A58-B7BB-A6882D669C87}" destId="{F5ACA2F6-122C-4547-90BA-2C77490B6F15}" srcOrd="11" destOrd="0" presId="urn:microsoft.com/office/officeart/2008/layout/VerticalCurvedList"/>
    <dgm:cxn modelId="{0FF3EB6A-EE9B-496D-AF5B-F4688D1064AB}" type="presParOf" srcId="{E0F9C3AB-8E81-4A58-B7BB-A6882D669C87}" destId="{2CAFE569-2D7E-40F1-9C5F-E9ABB7D68AB5}" srcOrd="12" destOrd="0" presId="urn:microsoft.com/office/officeart/2008/layout/VerticalCurvedList"/>
    <dgm:cxn modelId="{8B92A7D3-922B-4DD3-9D37-3866339BE05F}" type="presParOf" srcId="{2CAFE569-2D7E-40F1-9C5F-E9ABB7D68AB5}" destId="{43815444-EBFA-4275-8A47-EADE60953959}" srcOrd="0" destOrd="0" presId="urn:microsoft.com/office/officeart/2008/layout/VerticalCurvedList"/>
    <dgm:cxn modelId="{F01777DB-496A-49B0-9DA1-87A184CA04CC}" type="presParOf" srcId="{E0F9C3AB-8E81-4A58-B7BB-A6882D669C87}" destId="{B21B61FC-188D-4A3C-BA1B-8336261292A1}" srcOrd="13" destOrd="0" presId="urn:microsoft.com/office/officeart/2008/layout/VerticalCurvedList"/>
    <dgm:cxn modelId="{400129AB-962E-4862-99EC-57FB3F9A7909}" type="presParOf" srcId="{E0F9C3AB-8E81-4A58-B7BB-A6882D669C87}" destId="{451EFBF7-C055-4249-98BB-A232F6B52B8E}" srcOrd="14" destOrd="0" presId="urn:microsoft.com/office/officeart/2008/layout/VerticalCurvedList"/>
    <dgm:cxn modelId="{EC94EB91-567A-499C-B6F0-566209DFC8D8}" type="presParOf" srcId="{451EFBF7-C055-4249-98BB-A232F6B52B8E}" destId="{92DFC742-9DAD-41EE-B57C-4836B621DA7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BE175C2-43D5-BF47-B71D-4EF4D2107E03}" type="doc">
      <dgm:prSet loTypeId="urn:microsoft.com/office/officeart/2005/8/layout/vList2" loCatId="list" qsTypeId="urn:microsoft.com/office/officeart/2005/8/quickstyle/3d3" qsCatId="3D" csTypeId="urn:microsoft.com/office/officeart/2005/8/colors/colorful5" csCatId="colorful" phldr="1"/>
      <dgm:spPr/>
    </dgm:pt>
    <dgm:pt modelId="{870269B6-4112-4E4F-ABD8-795DDFDD3198}">
      <dgm:prSet phldrT="[Text]" custT="1"/>
      <dgm:spPr>
        <a:xfrm rot="10800000">
          <a:off x="1612781" y="1865"/>
          <a:ext cx="4339282" cy="2079218"/>
        </a:xfrm>
      </dgm:spPr>
      <dgm:t>
        <a:bodyPr/>
        <a:lstStyle/>
        <a:p>
          <a:pPr marL="82550" indent="-82550" algn="l"/>
          <a:r>
            <a:rPr lang="id-ID" sz="2800" dirty="0">
              <a:solidFill>
                <a:schemeClr val="tx1"/>
              </a:solidFill>
            </a:rPr>
            <a:t>Requirement Tracebility Matrix</a:t>
          </a:r>
          <a:endParaRPr lang="en-US" sz="2400" b="0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9CF3B767-8600-AA44-91F2-FBC1438A0182}" type="sibTrans" cxnId="{E6D25622-EABD-044C-816E-41F198C2B326}">
      <dgm:prSet/>
      <dgm:spPr/>
      <dgm:t>
        <a:bodyPr/>
        <a:lstStyle/>
        <a:p>
          <a:endParaRPr lang="en-US"/>
        </a:p>
      </dgm:t>
    </dgm:pt>
    <dgm:pt modelId="{A1011F09-7E36-094F-8195-C8FACF5F9B59}" type="parTrans" cxnId="{E6D25622-EABD-044C-816E-41F198C2B326}">
      <dgm:prSet/>
      <dgm:spPr/>
      <dgm:t>
        <a:bodyPr/>
        <a:lstStyle/>
        <a:p>
          <a:endParaRPr lang="en-US"/>
        </a:p>
      </dgm:t>
    </dgm:pt>
    <dgm:pt modelId="{224CF469-C495-45B8-9E4A-119EC6AA03FC}" type="pres">
      <dgm:prSet presAssocID="{7BE175C2-43D5-BF47-B71D-4EF4D2107E03}" presName="linear" presStyleCnt="0">
        <dgm:presLayoutVars>
          <dgm:animLvl val="lvl"/>
          <dgm:resizeHandles val="exact"/>
        </dgm:presLayoutVars>
      </dgm:prSet>
      <dgm:spPr/>
    </dgm:pt>
    <dgm:pt modelId="{CA5515A7-FA4D-4B85-9DD9-17359CF050D2}" type="pres">
      <dgm:prSet presAssocID="{870269B6-4112-4E4F-ABD8-795DDFDD3198}" presName="parentText" presStyleLbl="node1" presStyleIdx="0" presStyleCnt="1" custLinFactNeighborX="-5547" custLinFactNeighborY="-95067">
        <dgm:presLayoutVars>
          <dgm:chMax val="0"/>
          <dgm:bulletEnabled val="1"/>
        </dgm:presLayoutVars>
      </dgm:prSet>
      <dgm:spPr/>
    </dgm:pt>
  </dgm:ptLst>
  <dgm:cxnLst>
    <dgm:cxn modelId="{E6D25622-EABD-044C-816E-41F198C2B326}" srcId="{7BE175C2-43D5-BF47-B71D-4EF4D2107E03}" destId="{870269B6-4112-4E4F-ABD8-795DDFDD3198}" srcOrd="0" destOrd="0" parTransId="{A1011F09-7E36-094F-8195-C8FACF5F9B59}" sibTransId="{9CF3B767-8600-AA44-91F2-FBC1438A0182}"/>
    <dgm:cxn modelId="{7E9CE54D-2DF3-4874-ABB1-7D8ECD7803DA}" type="presOf" srcId="{870269B6-4112-4E4F-ABD8-795DDFDD3198}" destId="{CA5515A7-FA4D-4B85-9DD9-17359CF050D2}" srcOrd="0" destOrd="0" presId="urn:microsoft.com/office/officeart/2005/8/layout/vList2"/>
    <dgm:cxn modelId="{1910467D-8434-48BF-B4A4-B51509E343DD}" type="presOf" srcId="{7BE175C2-43D5-BF47-B71D-4EF4D2107E03}" destId="{224CF469-C495-45B8-9E4A-119EC6AA03FC}" srcOrd="0" destOrd="0" presId="urn:microsoft.com/office/officeart/2005/8/layout/vList2"/>
    <dgm:cxn modelId="{5B3AC575-1A5C-4603-9296-89BA71BE7D64}" type="presParOf" srcId="{224CF469-C495-45B8-9E4A-119EC6AA03FC}" destId="{CA5515A7-FA4D-4B85-9DD9-17359CF050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33631C-DC2B-42E8-A407-DC3EBD94912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7C60CF-A321-4341-823F-5936E3387948}">
      <dgm:prSet phldrT="[Text]" custT="1"/>
      <dgm:spPr/>
      <dgm:t>
        <a:bodyPr/>
        <a:lstStyle/>
        <a:p>
          <a:r>
            <a:rPr lang="en-US" sz="2800" dirty="0" err="1">
              <a:solidFill>
                <a:schemeClr val="tx2"/>
              </a:solidFill>
            </a:rPr>
            <a:t>Adalah</a:t>
          </a:r>
          <a:r>
            <a:rPr lang="en-US" sz="2800" dirty="0">
              <a:solidFill>
                <a:schemeClr val="tx2"/>
              </a:solidFill>
            </a:rPr>
            <a:t> proses </a:t>
          </a:r>
          <a:r>
            <a:rPr lang="en-US" sz="2800" dirty="0" err="1">
              <a:solidFill>
                <a:schemeClr val="tx2"/>
              </a:solidFill>
            </a:rPr>
            <a:t>untuk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membuat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deskripsi</a:t>
          </a:r>
          <a:r>
            <a:rPr lang="en-US" sz="2800" dirty="0">
              <a:solidFill>
                <a:schemeClr val="tx2"/>
              </a:solidFill>
            </a:rPr>
            <a:t> detail </a:t>
          </a:r>
          <a:r>
            <a:rPr lang="en-US" sz="2800" dirty="0" err="1">
              <a:solidFill>
                <a:schemeClr val="tx2"/>
              </a:solidFill>
            </a:rPr>
            <a:t>dari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proyek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dan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produk</a:t>
          </a:r>
          <a:r>
            <a:rPr lang="en-US" sz="2800" dirty="0">
              <a:solidFill>
                <a:schemeClr val="tx2"/>
              </a:solidFill>
            </a:rPr>
            <a:t>.</a:t>
          </a:r>
          <a:endParaRPr lang="en-US" sz="2800" dirty="0"/>
        </a:p>
      </dgm:t>
    </dgm:pt>
    <dgm:pt modelId="{7558C0F6-B15A-47E0-ADCB-28FEE33ECC44}" type="parTrans" cxnId="{A69363FC-17C7-4AD5-90D1-0F86940E7D55}">
      <dgm:prSet/>
      <dgm:spPr/>
      <dgm:t>
        <a:bodyPr/>
        <a:lstStyle/>
        <a:p>
          <a:endParaRPr lang="en-US"/>
        </a:p>
      </dgm:t>
    </dgm:pt>
    <dgm:pt modelId="{5E9675F2-BB24-4400-999D-2881E4D16D3B}" type="sibTrans" cxnId="{A69363FC-17C7-4AD5-90D1-0F86940E7D55}">
      <dgm:prSet/>
      <dgm:spPr/>
      <dgm:t>
        <a:bodyPr/>
        <a:lstStyle/>
        <a:p>
          <a:endParaRPr lang="en-US"/>
        </a:p>
      </dgm:t>
    </dgm:pt>
    <dgm:pt modelId="{CD4927AD-EBD5-44D9-8607-218C5B6C3800}">
      <dgm:prSet custT="1"/>
      <dgm:spPr/>
      <dgm:t>
        <a:bodyPr/>
        <a:lstStyle/>
        <a:p>
          <a:r>
            <a:rPr lang="en-US" sz="2800">
              <a:solidFill>
                <a:schemeClr val="tx2"/>
              </a:solidFill>
            </a:rPr>
            <a:t>Selama perencanaan, project scope mendefinisikan dan mendeskripsikan proyek dengan spesifikasi yang sangat detil  melebihi infomasi yang telah diketahui dari proyek tersebut.</a:t>
          </a:r>
          <a:endParaRPr lang="en-US" sz="2800" dirty="0">
            <a:solidFill>
              <a:schemeClr val="tx2"/>
            </a:solidFill>
          </a:endParaRPr>
        </a:p>
      </dgm:t>
    </dgm:pt>
    <dgm:pt modelId="{8B0845E5-9EAC-4302-B793-BF550B7E6EFD}" type="parTrans" cxnId="{F790CF8C-0F29-4EBD-BB2A-0C1E1988EEAC}">
      <dgm:prSet/>
      <dgm:spPr/>
      <dgm:t>
        <a:bodyPr/>
        <a:lstStyle/>
        <a:p>
          <a:endParaRPr lang="en-US"/>
        </a:p>
      </dgm:t>
    </dgm:pt>
    <dgm:pt modelId="{9F38E7A8-5F6D-4843-BA46-CD4D4C8463D9}" type="sibTrans" cxnId="{F790CF8C-0F29-4EBD-BB2A-0C1E1988EEAC}">
      <dgm:prSet/>
      <dgm:spPr/>
      <dgm:t>
        <a:bodyPr/>
        <a:lstStyle/>
        <a:p>
          <a:endParaRPr lang="en-US"/>
        </a:p>
      </dgm:t>
    </dgm:pt>
    <dgm:pt modelId="{EF553624-0326-46B6-9D77-A6CCD389E7BA}">
      <dgm:prSet custT="1"/>
      <dgm:spPr/>
      <dgm:t>
        <a:bodyPr/>
        <a:lstStyle/>
        <a:p>
          <a:r>
            <a:rPr lang="en-US" sz="2800" dirty="0" err="1">
              <a:solidFill>
                <a:schemeClr val="tx2"/>
              </a:solidFill>
            </a:rPr>
            <a:t>Resiko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dan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asumsi</a:t>
          </a:r>
          <a:r>
            <a:rPr lang="en-US" sz="2800" dirty="0">
              <a:solidFill>
                <a:schemeClr val="tx2"/>
              </a:solidFill>
            </a:rPr>
            <a:t> yang </a:t>
          </a:r>
          <a:r>
            <a:rPr lang="en-US" sz="2800" dirty="0" err="1">
              <a:solidFill>
                <a:schemeClr val="tx2"/>
              </a:solidFill>
            </a:rPr>
            <a:t>ada</a:t>
          </a:r>
          <a:r>
            <a:rPr lang="en-US" sz="2800" dirty="0">
              <a:solidFill>
                <a:schemeClr val="tx2"/>
              </a:solidFill>
            </a:rPr>
            <a:t> di </a:t>
          </a:r>
          <a:r>
            <a:rPr lang="en-US" sz="2800" dirty="0" err="1">
              <a:solidFill>
                <a:schemeClr val="tx2"/>
              </a:solidFill>
            </a:rPr>
            <a:t>analisa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sedetil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mungkin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dan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menambahkan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resiko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dan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asumsi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tambahan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bila</a:t>
          </a:r>
          <a:r>
            <a:rPr lang="en-US" sz="2800" dirty="0">
              <a:solidFill>
                <a:schemeClr val="tx2"/>
              </a:solidFill>
            </a:rPr>
            <a:t> </a:t>
          </a:r>
          <a:r>
            <a:rPr lang="en-US" sz="2800" dirty="0" err="1">
              <a:solidFill>
                <a:schemeClr val="tx2"/>
              </a:solidFill>
            </a:rPr>
            <a:t>diperlukan</a:t>
          </a:r>
          <a:r>
            <a:rPr lang="en-US" sz="2800" dirty="0">
              <a:solidFill>
                <a:schemeClr val="tx2"/>
              </a:solidFill>
            </a:rPr>
            <a:t>.</a:t>
          </a:r>
        </a:p>
      </dgm:t>
    </dgm:pt>
    <dgm:pt modelId="{D2333845-AEA8-4CF1-AF03-A3191A1F36A7}" type="parTrans" cxnId="{86ED24DA-E2E2-4F2C-B5DF-A7E48DF13A12}">
      <dgm:prSet/>
      <dgm:spPr/>
      <dgm:t>
        <a:bodyPr/>
        <a:lstStyle/>
        <a:p>
          <a:endParaRPr lang="en-US"/>
        </a:p>
      </dgm:t>
    </dgm:pt>
    <dgm:pt modelId="{61E88F93-2AF3-4499-B008-7340A668A4CE}" type="sibTrans" cxnId="{86ED24DA-E2E2-4F2C-B5DF-A7E48DF13A12}">
      <dgm:prSet/>
      <dgm:spPr/>
      <dgm:t>
        <a:bodyPr/>
        <a:lstStyle/>
        <a:p>
          <a:endParaRPr lang="en-US"/>
        </a:p>
      </dgm:t>
    </dgm:pt>
    <dgm:pt modelId="{9048F961-8D8C-4A76-9A34-0ABDC5473650}" type="pres">
      <dgm:prSet presAssocID="{DB33631C-DC2B-42E8-A407-DC3EBD949124}" presName="linear" presStyleCnt="0">
        <dgm:presLayoutVars>
          <dgm:dir/>
          <dgm:animLvl val="lvl"/>
          <dgm:resizeHandles val="exact"/>
        </dgm:presLayoutVars>
      </dgm:prSet>
      <dgm:spPr/>
    </dgm:pt>
    <dgm:pt modelId="{2A2934C0-9755-438C-8188-265344DD8F74}" type="pres">
      <dgm:prSet presAssocID="{237C60CF-A321-4341-823F-5936E3387948}" presName="parentLin" presStyleCnt="0"/>
      <dgm:spPr/>
    </dgm:pt>
    <dgm:pt modelId="{D3601622-CCF1-4F6E-AF59-39191F7F8269}" type="pres">
      <dgm:prSet presAssocID="{237C60CF-A321-4341-823F-5936E3387948}" presName="parentLeftMargin" presStyleLbl="node1" presStyleIdx="0" presStyleCnt="3"/>
      <dgm:spPr/>
    </dgm:pt>
    <dgm:pt modelId="{FE0B48A5-84D8-4CB5-9667-4898BA6FF6B9}" type="pres">
      <dgm:prSet presAssocID="{237C60CF-A321-4341-823F-5936E3387948}" presName="parentText" presStyleLbl="node1" presStyleIdx="0" presStyleCnt="3" custScaleX="142857">
        <dgm:presLayoutVars>
          <dgm:chMax val="0"/>
          <dgm:bulletEnabled val="1"/>
        </dgm:presLayoutVars>
      </dgm:prSet>
      <dgm:spPr/>
    </dgm:pt>
    <dgm:pt modelId="{9AC772D1-15C2-4805-BC38-12B135E5B567}" type="pres">
      <dgm:prSet presAssocID="{237C60CF-A321-4341-823F-5936E3387948}" presName="negativeSpace" presStyleCnt="0"/>
      <dgm:spPr/>
    </dgm:pt>
    <dgm:pt modelId="{644E56FD-F197-426F-9BA4-C4B5BED16491}" type="pres">
      <dgm:prSet presAssocID="{237C60CF-A321-4341-823F-5936E3387948}" presName="childText" presStyleLbl="conFgAcc1" presStyleIdx="0" presStyleCnt="3">
        <dgm:presLayoutVars>
          <dgm:bulletEnabled val="1"/>
        </dgm:presLayoutVars>
      </dgm:prSet>
      <dgm:spPr/>
    </dgm:pt>
    <dgm:pt modelId="{D1D42354-2682-423C-9D85-AD18A893B5F7}" type="pres">
      <dgm:prSet presAssocID="{5E9675F2-BB24-4400-999D-2881E4D16D3B}" presName="spaceBetweenRectangles" presStyleCnt="0"/>
      <dgm:spPr/>
    </dgm:pt>
    <dgm:pt modelId="{AA0A1689-0834-4504-B544-E2F8503AB212}" type="pres">
      <dgm:prSet presAssocID="{CD4927AD-EBD5-44D9-8607-218C5B6C3800}" presName="parentLin" presStyleCnt="0"/>
      <dgm:spPr/>
    </dgm:pt>
    <dgm:pt modelId="{AFA8C202-CD0C-48BE-B89C-2BFF6BE115CB}" type="pres">
      <dgm:prSet presAssocID="{CD4927AD-EBD5-44D9-8607-218C5B6C3800}" presName="parentLeftMargin" presStyleLbl="node1" presStyleIdx="0" presStyleCnt="3"/>
      <dgm:spPr/>
    </dgm:pt>
    <dgm:pt modelId="{32BFFEB4-7C6F-4AF4-9B57-C186723B8FEA}" type="pres">
      <dgm:prSet presAssocID="{CD4927AD-EBD5-44D9-8607-218C5B6C3800}" presName="parentText" presStyleLbl="node1" presStyleIdx="1" presStyleCnt="3" custScaleX="142857">
        <dgm:presLayoutVars>
          <dgm:chMax val="0"/>
          <dgm:bulletEnabled val="1"/>
        </dgm:presLayoutVars>
      </dgm:prSet>
      <dgm:spPr/>
    </dgm:pt>
    <dgm:pt modelId="{6FE5BE4E-A2A1-4190-BADC-13036BD664CF}" type="pres">
      <dgm:prSet presAssocID="{CD4927AD-EBD5-44D9-8607-218C5B6C3800}" presName="negativeSpace" presStyleCnt="0"/>
      <dgm:spPr/>
    </dgm:pt>
    <dgm:pt modelId="{1BDACD37-653E-456C-B885-BD11FB41D638}" type="pres">
      <dgm:prSet presAssocID="{CD4927AD-EBD5-44D9-8607-218C5B6C3800}" presName="childText" presStyleLbl="conFgAcc1" presStyleIdx="1" presStyleCnt="3">
        <dgm:presLayoutVars>
          <dgm:bulletEnabled val="1"/>
        </dgm:presLayoutVars>
      </dgm:prSet>
      <dgm:spPr/>
    </dgm:pt>
    <dgm:pt modelId="{6CE72713-780C-4D56-9764-89A4A34CC5A3}" type="pres">
      <dgm:prSet presAssocID="{9F38E7A8-5F6D-4843-BA46-CD4D4C8463D9}" presName="spaceBetweenRectangles" presStyleCnt="0"/>
      <dgm:spPr/>
    </dgm:pt>
    <dgm:pt modelId="{D15816D1-5CA9-46E6-8D64-74C4781D3DDC}" type="pres">
      <dgm:prSet presAssocID="{EF553624-0326-46B6-9D77-A6CCD389E7BA}" presName="parentLin" presStyleCnt="0"/>
      <dgm:spPr/>
    </dgm:pt>
    <dgm:pt modelId="{ACA395C4-68D0-4C46-A6FF-AEFA648EA367}" type="pres">
      <dgm:prSet presAssocID="{EF553624-0326-46B6-9D77-A6CCD389E7BA}" presName="parentLeftMargin" presStyleLbl="node1" presStyleIdx="1" presStyleCnt="3"/>
      <dgm:spPr/>
    </dgm:pt>
    <dgm:pt modelId="{953601B5-78C8-4B8C-9BA3-6F68111AD96C}" type="pres">
      <dgm:prSet presAssocID="{EF553624-0326-46B6-9D77-A6CCD389E7BA}" presName="parentText" presStyleLbl="node1" presStyleIdx="2" presStyleCnt="3" custScaleX="142857">
        <dgm:presLayoutVars>
          <dgm:chMax val="0"/>
          <dgm:bulletEnabled val="1"/>
        </dgm:presLayoutVars>
      </dgm:prSet>
      <dgm:spPr/>
    </dgm:pt>
    <dgm:pt modelId="{311FD8B6-8B14-40C8-8D87-8FBACD330F63}" type="pres">
      <dgm:prSet presAssocID="{EF553624-0326-46B6-9D77-A6CCD389E7BA}" presName="negativeSpace" presStyleCnt="0"/>
      <dgm:spPr/>
    </dgm:pt>
    <dgm:pt modelId="{86BE3C19-6FDD-46A2-BF07-9803AECFD884}" type="pres">
      <dgm:prSet presAssocID="{EF553624-0326-46B6-9D77-A6CCD389E7B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0888D20-A6DA-4490-B08B-838C934D98B7}" type="presOf" srcId="{EF553624-0326-46B6-9D77-A6CCD389E7BA}" destId="{ACA395C4-68D0-4C46-A6FF-AEFA648EA367}" srcOrd="0" destOrd="0" presId="urn:microsoft.com/office/officeart/2005/8/layout/list1"/>
    <dgm:cxn modelId="{1202892D-3041-4D02-815C-C21E474DF813}" type="presOf" srcId="{DB33631C-DC2B-42E8-A407-DC3EBD949124}" destId="{9048F961-8D8C-4A76-9A34-0ABDC5473650}" srcOrd="0" destOrd="0" presId="urn:microsoft.com/office/officeart/2005/8/layout/list1"/>
    <dgm:cxn modelId="{9F3F1667-D346-4731-9ABC-A99D76BF9B30}" type="presOf" srcId="{237C60CF-A321-4341-823F-5936E3387948}" destId="{D3601622-CCF1-4F6E-AF59-39191F7F8269}" srcOrd="0" destOrd="0" presId="urn:microsoft.com/office/officeart/2005/8/layout/list1"/>
    <dgm:cxn modelId="{C99B4952-765D-492C-A147-2537C5495F65}" type="presOf" srcId="{EF553624-0326-46B6-9D77-A6CCD389E7BA}" destId="{953601B5-78C8-4B8C-9BA3-6F68111AD96C}" srcOrd="1" destOrd="0" presId="urn:microsoft.com/office/officeart/2005/8/layout/list1"/>
    <dgm:cxn modelId="{F790CF8C-0F29-4EBD-BB2A-0C1E1988EEAC}" srcId="{DB33631C-DC2B-42E8-A407-DC3EBD949124}" destId="{CD4927AD-EBD5-44D9-8607-218C5B6C3800}" srcOrd="1" destOrd="0" parTransId="{8B0845E5-9EAC-4302-B793-BF550B7E6EFD}" sibTransId="{9F38E7A8-5F6D-4843-BA46-CD4D4C8463D9}"/>
    <dgm:cxn modelId="{30AFBEAC-77DF-413E-A6A0-1FBC33D21FDD}" type="presOf" srcId="{CD4927AD-EBD5-44D9-8607-218C5B6C3800}" destId="{AFA8C202-CD0C-48BE-B89C-2BFF6BE115CB}" srcOrd="0" destOrd="0" presId="urn:microsoft.com/office/officeart/2005/8/layout/list1"/>
    <dgm:cxn modelId="{E5BDE9B2-B19E-4027-9991-232C224B12CB}" type="presOf" srcId="{237C60CF-A321-4341-823F-5936E3387948}" destId="{FE0B48A5-84D8-4CB5-9667-4898BA6FF6B9}" srcOrd="1" destOrd="0" presId="urn:microsoft.com/office/officeart/2005/8/layout/list1"/>
    <dgm:cxn modelId="{86ED24DA-E2E2-4F2C-B5DF-A7E48DF13A12}" srcId="{DB33631C-DC2B-42E8-A407-DC3EBD949124}" destId="{EF553624-0326-46B6-9D77-A6CCD389E7BA}" srcOrd="2" destOrd="0" parTransId="{D2333845-AEA8-4CF1-AF03-A3191A1F36A7}" sibTransId="{61E88F93-2AF3-4499-B008-7340A668A4CE}"/>
    <dgm:cxn modelId="{2E22B3DD-C23C-458B-8F99-B449BD2EED7D}" type="presOf" srcId="{CD4927AD-EBD5-44D9-8607-218C5B6C3800}" destId="{32BFFEB4-7C6F-4AF4-9B57-C186723B8FEA}" srcOrd="1" destOrd="0" presId="urn:microsoft.com/office/officeart/2005/8/layout/list1"/>
    <dgm:cxn modelId="{A69363FC-17C7-4AD5-90D1-0F86940E7D55}" srcId="{DB33631C-DC2B-42E8-A407-DC3EBD949124}" destId="{237C60CF-A321-4341-823F-5936E3387948}" srcOrd="0" destOrd="0" parTransId="{7558C0F6-B15A-47E0-ADCB-28FEE33ECC44}" sibTransId="{5E9675F2-BB24-4400-999D-2881E4D16D3B}"/>
    <dgm:cxn modelId="{24906AB8-C186-4FD9-B7FF-D29A9400DFE1}" type="presParOf" srcId="{9048F961-8D8C-4A76-9A34-0ABDC5473650}" destId="{2A2934C0-9755-438C-8188-265344DD8F74}" srcOrd="0" destOrd="0" presId="urn:microsoft.com/office/officeart/2005/8/layout/list1"/>
    <dgm:cxn modelId="{22DC2740-D768-43C2-9323-F262A4970A49}" type="presParOf" srcId="{2A2934C0-9755-438C-8188-265344DD8F74}" destId="{D3601622-CCF1-4F6E-AF59-39191F7F8269}" srcOrd="0" destOrd="0" presId="urn:microsoft.com/office/officeart/2005/8/layout/list1"/>
    <dgm:cxn modelId="{E8D6D57A-7A6B-49ED-A54F-CD7366E1082D}" type="presParOf" srcId="{2A2934C0-9755-438C-8188-265344DD8F74}" destId="{FE0B48A5-84D8-4CB5-9667-4898BA6FF6B9}" srcOrd="1" destOrd="0" presId="urn:microsoft.com/office/officeart/2005/8/layout/list1"/>
    <dgm:cxn modelId="{8A6357D6-D043-4E65-A254-E348566593CC}" type="presParOf" srcId="{9048F961-8D8C-4A76-9A34-0ABDC5473650}" destId="{9AC772D1-15C2-4805-BC38-12B135E5B567}" srcOrd="1" destOrd="0" presId="urn:microsoft.com/office/officeart/2005/8/layout/list1"/>
    <dgm:cxn modelId="{42CFD2F7-0C35-49B3-90E8-3A0ECD8C11FC}" type="presParOf" srcId="{9048F961-8D8C-4A76-9A34-0ABDC5473650}" destId="{644E56FD-F197-426F-9BA4-C4B5BED16491}" srcOrd="2" destOrd="0" presId="urn:microsoft.com/office/officeart/2005/8/layout/list1"/>
    <dgm:cxn modelId="{E93C77DE-EFC3-45DE-A871-2A02E69D5FA8}" type="presParOf" srcId="{9048F961-8D8C-4A76-9A34-0ABDC5473650}" destId="{D1D42354-2682-423C-9D85-AD18A893B5F7}" srcOrd="3" destOrd="0" presId="urn:microsoft.com/office/officeart/2005/8/layout/list1"/>
    <dgm:cxn modelId="{7C829214-CD2A-4976-893F-C299C203E7CA}" type="presParOf" srcId="{9048F961-8D8C-4A76-9A34-0ABDC5473650}" destId="{AA0A1689-0834-4504-B544-E2F8503AB212}" srcOrd="4" destOrd="0" presId="urn:microsoft.com/office/officeart/2005/8/layout/list1"/>
    <dgm:cxn modelId="{0B293BF8-893C-4A7E-9B06-37BAD6330338}" type="presParOf" srcId="{AA0A1689-0834-4504-B544-E2F8503AB212}" destId="{AFA8C202-CD0C-48BE-B89C-2BFF6BE115CB}" srcOrd="0" destOrd="0" presId="urn:microsoft.com/office/officeart/2005/8/layout/list1"/>
    <dgm:cxn modelId="{1C46F26E-CAA7-4F22-B2E8-38F7BBE6D472}" type="presParOf" srcId="{AA0A1689-0834-4504-B544-E2F8503AB212}" destId="{32BFFEB4-7C6F-4AF4-9B57-C186723B8FEA}" srcOrd="1" destOrd="0" presId="urn:microsoft.com/office/officeart/2005/8/layout/list1"/>
    <dgm:cxn modelId="{A595AE79-D287-4D26-849F-9FC78EC19F65}" type="presParOf" srcId="{9048F961-8D8C-4A76-9A34-0ABDC5473650}" destId="{6FE5BE4E-A2A1-4190-BADC-13036BD664CF}" srcOrd="5" destOrd="0" presId="urn:microsoft.com/office/officeart/2005/8/layout/list1"/>
    <dgm:cxn modelId="{57EA905D-3D83-47FE-95E5-05FF3543E08F}" type="presParOf" srcId="{9048F961-8D8C-4A76-9A34-0ABDC5473650}" destId="{1BDACD37-653E-456C-B885-BD11FB41D638}" srcOrd="6" destOrd="0" presId="urn:microsoft.com/office/officeart/2005/8/layout/list1"/>
    <dgm:cxn modelId="{0EADB04F-3DE5-4433-A04A-D4F5AAC917C1}" type="presParOf" srcId="{9048F961-8D8C-4A76-9A34-0ABDC5473650}" destId="{6CE72713-780C-4D56-9764-89A4A34CC5A3}" srcOrd="7" destOrd="0" presId="urn:microsoft.com/office/officeart/2005/8/layout/list1"/>
    <dgm:cxn modelId="{589AC65A-0BA9-4515-831B-A0B0C982DD48}" type="presParOf" srcId="{9048F961-8D8C-4A76-9A34-0ABDC5473650}" destId="{D15816D1-5CA9-46E6-8D64-74C4781D3DDC}" srcOrd="8" destOrd="0" presId="urn:microsoft.com/office/officeart/2005/8/layout/list1"/>
    <dgm:cxn modelId="{70848E77-7E73-43E8-8D34-4FEE1BA756CB}" type="presParOf" srcId="{D15816D1-5CA9-46E6-8D64-74C4781D3DDC}" destId="{ACA395C4-68D0-4C46-A6FF-AEFA648EA367}" srcOrd="0" destOrd="0" presId="urn:microsoft.com/office/officeart/2005/8/layout/list1"/>
    <dgm:cxn modelId="{06FE0393-7746-4717-B8F2-B2CFBB01C074}" type="presParOf" srcId="{D15816D1-5CA9-46E6-8D64-74C4781D3DDC}" destId="{953601B5-78C8-4B8C-9BA3-6F68111AD96C}" srcOrd="1" destOrd="0" presId="urn:microsoft.com/office/officeart/2005/8/layout/list1"/>
    <dgm:cxn modelId="{DADE035B-216D-42E4-9F3C-340EC82A3110}" type="presParOf" srcId="{9048F961-8D8C-4A76-9A34-0ABDC5473650}" destId="{311FD8B6-8B14-40C8-8D87-8FBACD330F63}" srcOrd="9" destOrd="0" presId="urn:microsoft.com/office/officeart/2005/8/layout/list1"/>
    <dgm:cxn modelId="{1B6114ED-FF7D-4EE3-AEC4-63E8809C2777}" type="presParOf" srcId="{9048F961-8D8C-4A76-9A34-0ABDC5473650}" destId="{86BE3C19-6FDD-46A2-BF07-9803AECFD88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66394-8214-489B-940F-08A5A58AB288}">
      <dsp:nvSpPr>
        <dsp:cNvPr id="0" name=""/>
        <dsp:cNvSpPr/>
      </dsp:nvSpPr>
      <dsp:spPr>
        <a:xfrm>
          <a:off x="0" y="127721"/>
          <a:ext cx="10385945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</a:rPr>
            <a:t>Menjelaskan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bagaimana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ruang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lingkup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proyek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akan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didefinisikan</a:t>
          </a:r>
          <a:r>
            <a:rPr lang="en-US" sz="2400" kern="1200" dirty="0">
              <a:solidFill>
                <a:schemeClr val="tx1"/>
              </a:solidFill>
            </a:rPr>
            <a:t>, </a:t>
          </a:r>
          <a:r>
            <a:rPr lang="en-US" sz="2400" kern="1200" dirty="0" err="1">
              <a:solidFill>
                <a:schemeClr val="tx1"/>
              </a:solidFill>
            </a:rPr>
            <a:t>dikembangkan</a:t>
          </a:r>
          <a:r>
            <a:rPr lang="en-US" sz="2400" kern="1200" dirty="0">
              <a:solidFill>
                <a:schemeClr val="tx1"/>
              </a:solidFill>
            </a:rPr>
            <a:t>, </a:t>
          </a:r>
          <a:r>
            <a:rPr lang="en-US" sz="2400" kern="1200" dirty="0" err="1">
              <a:solidFill>
                <a:schemeClr val="tx1"/>
              </a:solidFill>
            </a:rPr>
            <a:t>dipantau</a:t>
          </a:r>
          <a:r>
            <a:rPr lang="en-US" sz="2400" kern="1200" dirty="0">
              <a:solidFill>
                <a:schemeClr val="tx1"/>
              </a:solidFill>
            </a:rPr>
            <a:t>, </a:t>
          </a:r>
          <a:r>
            <a:rPr lang="en-US" sz="2400" kern="1200" dirty="0" err="1">
              <a:solidFill>
                <a:schemeClr val="tx1"/>
              </a:solidFill>
            </a:rPr>
            <a:t>dikendalikan</a:t>
          </a:r>
          <a:r>
            <a:rPr lang="en-US" sz="2400" kern="1200" dirty="0">
              <a:solidFill>
                <a:schemeClr val="tx1"/>
              </a:solidFill>
            </a:rPr>
            <a:t>, </a:t>
          </a:r>
          <a:r>
            <a:rPr lang="en-US" sz="2400" kern="1200" dirty="0" err="1">
              <a:solidFill>
                <a:schemeClr val="tx1"/>
              </a:solidFill>
            </a:rPr>
            <a:t>dan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diverifikasi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oleh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tim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manajemen</a:t>
          </a:r>
          <a:r>
            <a:rPr lang="en-US" sz="2400" kern="1200" dirty="0">
              <a:solidFill>
                <a:schemeClr val="tx1"/>
              </a:solidFill>
            </a:rPr>
            <a:t> </a:t>
          </a:r>
          <a:r>
            <a:rPr lang="en-US" sz="2400" kern="1200" dirty="0" err="1">
              <a:solidFill>
                <a:schemeClr val="tx1"/>
              </a:solidFill>
            </a:rPr>
            <a:t>proyek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46606" y="174327"/>
        <a:ext cx="10292733" cy="861507"/>
      </dsp:txXfrm>
    </dsp:sp>
    <dsp:sp modelId="{D9B0CC1E-56CA-4939-B4AD-5C55300E0EF6}">
      <dsp:nvSpPr>
        <dsp:cNvPr id="0" name=""/>
        <dsp:cNvSpPr/>
      </dsp:nvSpPr>
      <dsp:spPr>
        <a:xfrm>
          <a:off x="0" y="1151561"/>
          <a:ext cx="10385945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Scope Management Plan </a:t>
          </a:r>
          <a:r>
            <a:rPr lang="en-US" sz="2400" kern="1200" dirty="0" err="1">
              <a:solidFill>
                <a:schemeClr val="tx1"/>
              </a:solidFill>
            </a:rPr>
            <a:t>termasuk</a:t>
          </a:r>
          <a:r>
            <a:rPr lang="en-US" sz="2400" kern="1200" dirty="0">
              <a:solidFill>
                <a:schemeClr val="tx1"/>
              </a:solidFill>
            </a:rPr>
            <a:t> proses:</a:t>
          </a:r>
        </a:p>
      </dsp:txBody>
      <dsp:txXfrm>
        <a:off x="46606" y="1198167"/>
        <a:ext cx="10292733" cy="861507"/>
      </dsp:txXfrm>
    </dsp:sp>
    <dsp:sp modelId="{3103FD6B-A9D7-4F17-A9C5-CA27E2862FF1}">
      <dsp:nvSpPr>
        <dsp:cNvPr id="0" name=""/>
        <dsp:cNvSpPr/>
      </dsp:nvSpPr>
      <dsp:spPr>
        <a:xfrm>
          <a:off x="0" y="2106281"/>
          <a:ext cx="10385945" cy="188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75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 err="1"/>
            <a:t>Mempersiapkan</a:t>
          </a:r>
          <a:r>
            <a:rPr lang="en-US" sz="1900" kern="1200" dirty="0"/>
            <a:t> detail Project Scope Statement.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 err="1"/>
            <a:t>Pembuatan</a:t>
          </a:r>
          <a:r>
            <a:rPr lang="en-US" sz="1900" kern="1200" dirty="0"/>
            <a:t> WBS </a:t>
          </a:r>
          <a:r>
            <a:rPr lang="en-US" sz="1900" kern="1200" dirty="0" err="1"/>
            <a:t>dari</a:t>
          </a:r>
          <a:r>
            <a:rPr lang="en-US" sz="1900" kern="1200" dirty="0"/>
            <a:t> detail Project Scope Statement.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 err="1"/>
            <a:t>Menetapkan</a:t>
          </a:r>
          <a:r>
            <a:rPr lang="en-US" sz="1900" kern="1200" dirty="0"/>
            <a:t> </a:t>
          </a:r>
          <a:r>
            <a:rPr lang="en-US" sz="1900" kern="1200" dirty="0" err="1"/>
            <a:t>bagaimana</a:t>
          </a:r>
          <a:r>
            <a:rPr lang="en-US" sz="1900" kern="1200" dirty="0"/>
            <a:t> WBS </a:t>
          </a:r>
          <a:r>
            <a:rPr lang="en-US" sz="1900" kern="1200" dirty="0" err="1"/>
            <a:t>akan</a:t>
          </a:r>
          <a:r>
            <a:rPr lang="en-US" sz="1900" kern="1200" dirty="0"/>
            <a:t> di maintain </a:t>
          </a:r>
          <a:r>
            <a:rPr lang="en-US" sz="1900" kern="1200" dirty="0" err="1"/>
            <a:t>dan</a:t>
          </a:r>
          <a:r>
            <a:rPr lang="en-US" sz="1900" kern="1200" dirty="0"/>
            <a:t> approved.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 err="1"/>
            <a:t>Menentukan</a:t>
          </a:r>
          <a:r>
            <a:rPr lang="en-US" sz="1900" kern="1200" dirty="0"/>
            <a:t> </a:t>
          </a:r>
          <a:r>
            <a:rPr lang="en-US" sz="1900" kern="1200" dirty="0" err="1"/>
            <a:t>bagaimana</a:t>
          </a:r>
          <a:r>
            <a:rPr lang="en-US" sz="1900" kern="1200" dirty="0"/>
            <a:t> formal acceptance </a:t>
          </a:r>
          <a:r>
            <a:rPr lang="en-US" sz="1900" kern="1200" dirty="0" err="1"/>
            <a:t>dari</a:t>
          </a:r>
          <a:r>
            <a:rPr lang="en-US" sz="1900" kern="1200" dirty="0"/>
            <a:t> </a:t>
          </a:r>
          <a:r>
            <a:rPr lang="en-US" sz="1900" kern="1200" dirty="0" err="1"/>
            <a:t>hasil</a:t>
          </a:r>
          <a:r>
            <a:rPr lang="en-US" sz="1900" kern="1200" dirty="0"/>
            <a:t> </a:t>
          </a:r>
          <a:r>
            <a:rPr lang="en-US" sz="1900" kern="1200" dirty="0" err="1"/>
            <a:t>proyek</a:t>
          </a:r>
          <a:r>
            <a:rPr lang="en-US" sz="1900" kern="1200" dirty="0"/>
            <a:t> yang </a:t>
          </a:r>
          <a:r>
            <a:rPr lang="en-US" sz="1900" kern="1200" dirty="0" err="1"/>
            <a:t>telah</a:t>
          </a:r>
          <a:r>
            <a:rPr lang="en-US" sz="1900" kern="1200" dirty="0"/>
            <a:t> </a:t>
          </a:r>
          <a:r>
            <a:rPr lang="en-US" sz="1900" kern="1200" dirty="0" err="1"/>
            <a:t>selesai</a:t>
          </a:r>
          <a:r>
            <a:rPr lang="en-US" sz="1900" kern="1200" dirty="0"/>
            <a:t> </a:t>
          </a:r>
          <a:r>
            <a:rPr lang="en-US" sz="1900" kern="1200" dirty="0" err="1"/>
            <a:t>akan</a:t>
          </a:r>
          <a:r>
            <a:rPr lang="en-US" sz="1900" kern="1200" dirty="0"/>
            <a:t> </a:t>
          </a:r>
          <a:r>
            <a:rPr lang="en-US" sz="1900" kern="1200" dirty="0" err="1"/>
            <a:t>diperoleh</a:t>
          </a:r>
          <a:r>
            <a:rPr lang="en-US" sz="1900" kern="1200" dirty="0"/>
            <a:t>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i-FI" sz="1900" kern="1200" dirty="0"/>
            <a:t>Mengontrol bagaimana permintaan untuk perubahan pada </a:t>
          </a:r>
          <a:r>
            <a:rPr lang="en-US" sz="1900" kern="1200" dirty="0"/>
            <a:t>detailed project scope statement </a:t>
          </a:r>
          <a:r>
            <a:rPr lang="en-US" sz="1900" kern="1200" dirty="0" err="1"/>
            <a:t>akan</a:t>
          </a:r>
          <a:r>
            <a:rPr lang="en-US" sz="1900" kern="1200" dirty="0"/>
            <a:t> </a:t>
          </a:r>
          <a:r>
            <a:rPr lang="en-US" sz="1900" kern="1200" dirty="0" err="1"/>
            <a:t>diproses</a:t>
          </a:r>
          <a:r>
            <a:rPr lang="en-US" sz="1900" kern="1200" dirty="0"/>
            <a:t>.</a:t>
          </a:r>
        </a:p>
      </dsp:txBody>
      <dsp:txXfrm>
        <a:off x="0" y="2106281"/>
        <a:ext cx="10385945" cy="18878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515A7-FA4D-4B85-9DD9-17359CF050D2}">
      <dsp:nvSpPr>
        <dsp:cNvPr id="0" name=""/>
        <dsp:cNvSpPr/>
      </dsp:nvSpPr>
      <dsp:spPr>
        <a:xfrm>
          <a:off x="0" y="0"/>
          <a:ext cx="8690159" cy="6844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82550" lvl="0" indent="-8255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>
              <a:solidFill>
                <a:schemeClr val="tx1"/>
              </a:solidFill>
            </a:rPr>
            <a:t>Scope Management plan</a:t>
          </a:r>
          <a:endParaRPr lang="en-US" sz="2800" b="1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33412" y="33412"/>
        <a:ext cx="8623335" cy="617626"/>
      </dsp:txXfrm>
    </dsp:sp>
    <dsp:sp modelId="{44DBF284-EFB8-48CB-AA9A-57838DF88D90}">
      <dsp:nvSpPr>
        <dsp:cNvPr id="0" name=""/>
        <dsp:cNvSpPr/>
      </dsp:nvSpPr>
      <dsp:spPr>
        <a:xfrm>
          <a:off x="0" y="720545"/>
          <a:ext cx="8690159" cy="632385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2000" kern="1200">
              <a:solidFill>
                <a:schemeClr val="tx1"/>
              </a:solidFill>
            </a:rPr>
            <a:t>Digunakan untuk mengembangkan, mengawasi, dan mengontrol </a:t>
          </a:r>
          <a:r>
            <a:rPr lang="en-US" sz="2000" kern="1200">
              <a:solidFill>
                <a:schemeClr val="tx1"/>
              </a:solidFill>
            </a:rPr>
            <a:t>P</a:t>
          </a:r>
          <a:r>
            <a:rPr lang="id-ID" sz="2000" kern="1200">
              <a:solidFill>
                <a:schemeClr val="tx1"/>
              </a:solidFill>
            </a:rPr>
            <a:t>roject Scope</a:t>
          </a:r>
          <a:endParaRPr lang="id-ID" sz="2000" kern="1200" dirty="0">
            <a:solidFill>
              <a:schemeClr val="tx1"/>
            </a:solidFill>
          </a:endParaRPr>
        </a:p>
      </dsp:txBody>
      <dsp:txXfrm>
        <a:off x="0" y="720545"/>
        <a:ext cx="8690159" cy="632385"/>
      </dsp:txXfrm>
    </dsp:sp>
    <dsp:sp modelId="{E74CE3D1-69A1-4D3B-B486-BDB2CA885769}">
      <dsp:nvSpPr>
        <dsp:cNvPr id="0" name=""/>
        <dsp:cNvSpPr/>
      </dsp:nvSpPr>
      <dsp:spPr>
        <a:xfrm>
          <a:off x="0" y="1352930"/>
          <a:ext cx="8690159" cy="68445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600" kern="1200">
              <a:solidFill>
                <a:schemeClr val="tx1"/>
              </a:solidFill>
            </a:rPr>
            <a:t>Project Charter</a:t>
          </a:r>
          <a:endParaRPr lang="id-ID" sz="2600" kern="1200" dirty="0">
            <a:solidFill>
              <a:schemeClr val="tx1"/>
            </a:solidFill>
          </a:endParaRPr>
        </a:p>
      </dsp:txBody>
      <dsp:txXfrm>
        <a:off x="33412" y="1386342"/>
        <a:ext cx="8623335" cy="617626"/>
      </dsp:txXfrm>
    </dsp:sp>
    <dsp:sp modelId="{729F79A1-A2F7-4541-ACC7-5C480A66BFBB}">
      <dsp:nvSpPr>
        <dsp:cNvPr id="0" name=""/>
        <dsp:cNvSpPr/>
      </dsp:nvSpPr>
      <dsp:spPr>
        <a:xfrm>
          <a:off x="0" y="2037380"/>
          <a:ext cx="8690159" cy="126477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2000" kern="1200">
              <a:solidFill>
                <a:schemeClr val="tx1"/>
              </a:solidFill>
            </a:rPr>
            <a:t>Menyediakan informasi context untuk membuat ruang lingkup proyek yang akan dikerjakan. </a:t>
          </a:r>
          <a:endParaRPr lang="en-US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>
              <a:solidFill>
                <a:schemeClr val="tx1"/>
              </a:solidFill>
            </a:rPr>
            <a:t>Digunakan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untuk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memberikan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kebutuhan-kebutuhan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proyek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dan</a:t>
          </a:r>
          <a:r>
            <a:rPr lang="en-US" sz="2000" kern="1200" dirty="0">
              <a:solidFill>
                <a:schemeClr val="tx1"/>
              </a:solidFill>
            </a:rPr>
            <a:t> detail </a:t>
          </a:r>
          <a:r>
            <a:rPr lang="en-US" sz="2000" kern="1200" dirty="0" err="1">
              <a:solidFill>
                <a:schemeClr val="tx1"/>
              </a:solidFill>
            </a:rPr>
            <a:t>produk</a:t>
          </a:r>
          <a:r>
            <a:rPr lang="en-US" sz="2000" kern="1200" dirty="0">
              <a:solidFill>
                <a:schemeClr val="tx1"/>
              </a:solidFill>
            </a:rPr>
            <a:t> yang </a:t>
          </a:r>
          <a:r>
            <a:rPr lang="en-US" sz="2000" kern="1200" dirty="0" err="1">
              <a:solidFill>
                <a:schemeClr val="tx1"/>
              </a:solidFill>
            </a:rPr>
            <a:t>akan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dibuat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atau</a:t>
          </a:r>
          <a:r>
            <a:rPr lang="en-US" sz="2000" kern="1200" dirty="0">
              <a:solidFill>
                <a:schemeClr val="tx1"/>
              </a:solidFill>
            </a:rPr>
            <a:t>  </a:t>
          </a:r>
          <a:r>
            <a:rPr lang="en-US" sz="2000" kern="1200" dirty="0" err="1">
              <a:solidFill>
                <a:schemeClr val="tx1"/>
              </a:solidFill>
            </a:rPr>
            <a:t>membuat</a:t>
          </a:r>
          <a:r>
            <a:rPr lang="en-US" sz="2000" kern="1200" dirty="0">
              <a:solidFill>
                <a:schemeClr val="tx1"/>
              </a:solidFill>
            </a:rPr>
            <a:t> high level requirements.</a:t>
          </a:r>
        </a:p>
      </dsp:txBody>
      <dsp:txXfrm>
        <a:off x="0" y="2037380"/>
        <a:ext cx="8690159" cy="1264770"/>
      </dsp:txXfrm>
    </dsp:sp>
    <dsp:sp modelId="{1A86169D-9C20-4003-A16F-2CDF0F818917}">
      <dsp:nvSpPr>
        <dsp:cNvPr id="0" name=""/>
        <dsp:cNvSpPr/>
      </dsp:nvSpPr>
      <dsp:spPr>
        <a:xfrm>
          <a:off x="0" y="3302150"/>
          <a:ext cx="8690159" cy="68445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Project Document</a:t>
          </a:r>
          <a:endParaRPr lang="id-ID" sz="2600" kern="1200" dirty="0">
            <a:solidFill>
              <a:schemeClr val="tx1"/>
            </a:solidFill>
          </a:endParaRPr>
        </a:p>
      </dsp:txBody>
      <dsp:txXfrm>
        <a:off x="33412" y="3335562"/>
        <a:ext cx="8623335" cy="617626"/>
      </dsp:txXfrm>
    </dsp:sp>
    <dsp:sp modelId="{538BF77D-CA8C-4BF8-A77B-C21AE8CD3990}">
      <dsp:nvSpPr>
        <dsp:cNvPr id="0" name=""/>
        <dsp:cNvSpPr/>
      </dsp:nvSpPr>
      <dsp:spPr>
        <a:xfrm>
          <a:off x="0" y="3986600"/>
          <a:ext cx="8690159" cy="16684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>
              <a:solidFill>
                <a:schemeClr val="tx1"/>
              </a:solidFill>
            </a:rPr>
            <a:t>Digunakan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untuk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memilih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kebutuhan-kebutuhan</a:t>
          </a:r>
          <a:r>
            <a:rPr lang="en-US" sz="2000" kern="1200" dirty="0">
              <a:solidFill>
                <a:schemeClr val="tx1"/>
              </a:solidFill>
            </a:rPr>
            <a:t> yang </a:t>
          </a:r>
          <a:r>
            <a:rPr lang="en-US" sz="2000" kern="1200" dirty="0" err="1">
              <a:solidFill>
                <a:schemeClr val="tx1"/>
              </a:solidFill>
            </a:rPr>
            <a:t>akan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dimasukan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dalam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proyek</a:t>
          </a:r>
          <a:r>
            <a:rPr lang="en-US" sz="2000" kern="1200" dirty="0">
              <a:solidFill>
                <a:schemeClr val="tx1"/>
              </a:solidFill>
            </a:rPr>
            <a:t> </a:t>
          </a:r>
          <a:r>
            <a:rPr lang="en-US" sz="2000" kern="1200" dirty="0" err="1">
              <a:solidFill>
                <a:schemeClr val="tx1"/>
              </a:solidFill>
            </a:rPr>
            <a:t>seperti</a:t>
          </a:r>
          <a:r>
            <a:rPr lang="en-US" sz="2000" kern="1200" dirty="0">
              <a:solidFill>
                <a:schemeClr val="tx1"/>
              </a:solidFill>
            </a:rPr>
            <a:t> 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Assumption Log </a:t>
          </a:r>
          <a:endParaRPr lang="en-US" sz="2000" kern="1200" dirty="0">
            <a:solidFill>
              <a:schemeClr val="tx1"/>
            </a:solidFill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Lessons learned register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Stakeholder Register</a:t>
          </a:r>
        </a:p>
      </dsp:txBody>
      <dsp:txXfrm>
        <a:off x="0" y="3986600"/>
        <a:ext cx="8690159" cy="16684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BE944-8B43-4485-9BD8-C71C3214B951}">
      <dsp:nvSpPr>
        <dsp:cNvPr id="0" name=""/>
        <dsp:cNvSpPr/>
      </dsp:nvSpPr>
      <dsp:spPr>
        <a:xfrm>
          <a:off x="0" y="57717"/>
          <a:ext cx="8690159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Enterprise environmental factors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37467" y="95184"/>
        <a:ext cx="8615225" cy="692586"/>
      </dsp:txXfrm>
    </dsp:sp>
    <dsp:sp modelId="{1CED34A0-8778-437F-AC79-0E20AAF9A668}">
      <dsp:nvSpPr>
        <dsp:cNvPr id="0" name=""/>
        <dsp:cNvSpPr/>
      </dsp:nvSpPr>
      <dsp:spPr>
        <a:xfrm>
          <a:off x="0" y="825237"/>
          <a:ext cx="8690159" cy="16560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>
              <a:solidFill>
                <a:schemeClr val="tx1"/>
              </a:solidFill>
            </a:rPr>
            <a:t>Policies, procedures, and templates </a:t>
          </a:r>
          <a:r>
            <a:rPr lang="en-US" sz="2500" kern="1200" dirty="0" err="1">
              <a:solidFill>
                <a:schemeClr val="tx1"/>
              </a:solidFill>
            </a:rPr>
            <a:t>untuk</a:t>
          </a:r>
          <a:r>
            <a:rPr lang="en-US" sz="2500" kern="1200" dirty="0">
              <a:solidFill>
                <a:schemeClr val="tx1"/>
              </a:solidFill>
            </a:rPr>
            <a:t> project scope statement;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>
              <a:solidFill>
                <a:schemeClr val="tx1"/>
              </a:solidFill>
            </a:rPr>
            <a:t>Project file </a:t>
          </a:r>
          <a:r>
            <a:rPr lang="en-US" sz="2500" kern="1200" dirty="0" err="1">
              <a:solidFill>
                <a:schemeClr val="tx1"/>
              </a:solidFill>
            </a:rPr>
            <a:t>dari</a:t>
          </a:r>
          <a:r>
            <a:rPr lang="en-US" sz="2500" kern="1200" dirty="0">
              <a:solidFill>
                <a:schemeClr val="tx1"/>
              </a:solidFill>
            </a:rPr>
            <a:t> projects </a:t>
          </a:r>
          <a:r>
            <a:rPr lang="en-US" sz="2500" kern="1200" dirty="0" err="1">
              <a:solidFill>
                <a:schemeClr val="tx1"/>
              </a:solidFill>
            </a:rPr>
            <a:t>sebelumnya</a:t>
          </a:r>
          <a:endParaRPr lang="en-US" sz="2500" kern="1200" dirty="0">
            <a:solidFill>
              <a:schemeClr val="tx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>
              <a:solidFill>
                <a:schemeClr val="tx1"/>
              </a:solidFill>
            </a:rPr>
            <a:t>Lessons learned file </a:t>
          </a:r>
          <a:r>
            <a:rPr lang="en-US" sz="2500" kern="1200" dirty="0" err="1">
              <a:solidFill>
                <a:schemeClr val="tx1"/>
              </a:solidFill>
            </a:rPr>
            <a:t>dari</a:t>
          </a:r>
          <a:r>
            <a:rPr lang="en-US" sz="2500" kern="1200" dirty="0">
              <a:solidFill>
                <a:schemeClr val="tx1"/>
              </a:solidFill>
            </a:rPr>
            <a:t> projects </a:t>
          </a:r>
          <a:r>
            <a:rPr lang="en-US" sz="2500" kern="1200" dirty="0" err="1">
              <a:solidFill>
                <a:schemeClr val="tx1"/>
              </a:solidFill>
            </a:rPr>
            <a:t>sebelumnya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0" y="825237"/>
        <a:ext cx="8690159" cy="1656000"/>
      </dsp:txXfrm>
    </dsp:sp>
    <dsp:sp modelId="{845DD140-4091-47E2-A5EE-079BE7A3E9C5}">
      <dsp:nvSpPr>
        <dsp:cNvPr id="0" name=""/>
        <dsp:cNvSpPr/>
      </dsp:nvSpPr>
      <dsp:spPr>
        <a:xfrm>
          <a:off x="0" y="2481237"/>
          <a:ext cx="8690159" cy="76752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200" kern="1200" dirty="0">
              <a:solidFill>
                <a:schemeClr val="tx1"/>
              </a:solidFill>
            </a:rPr>
            <a:t>Organizational process Assets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37467" y="2518704"/>
        <a:ext cx="8615225" cy="692586"/>
      </dsp:txXfrm>
    </dsp:sp>
    <dsp:sp modelId="{F8D39793-9358-43A3-BFA9-EE113B0AFD52}">
      <dsp:nvSpPr>
        <dsp:cNvPr id="0" name=""/>
        <dsp:cNvSpPr/>
      </dsp:nvSpPr>
      <dsp:spPr>
        <a:xfrm>
          <a:off x="0" y="3248758"/>
          <a:ext cx="8690159" cy="238464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2500" kern="1200" dirty="0">
              <a:solidFill>
                <a:schemeClr val="tx1"/>
              </a:solidFill>
            </a:rPr>
            <a:t>Asset – asset yang dimiliki oleh organisasi yang sangat dibutuhkan dalam proses Define Scope</a:t>
          </a:r>
          <a:r>
            <a:rPr lang="en-US" sz="2500" kern="1200" dirty="0">
              <a:solidFill>
                <a:schemeClr val="tx1"/>
              </a:solidFill>
            </a:rPr>
            <a:t>.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 err="1">
              <a:solidFill>
                <a:schemeClr val="tx1"/>
              </a:solidFill>
            </a:rPr>
            <a:t>Komponen-komponen</a:t>
          </a:r>
          <a:r>
            <a:rPr lang="en-US" sz="2500" kern="1200" dirty="0">
              <a:solidFill>
                <a:schemeClr val="tx1"/>
              </a:solidFill>
            </a:rPr>
            <a:t> yang </a:t>
          </a:r>
          <a:r>
            <a:rPr lang="en-US" sz="2500" kern="1200" dirty="0" err="1">
              <a:solidFill>
                <a:schemeClr val="tx1"/>
              </a:solidFill>
            </a:rPr>
            <a:t>mungkin</a:t>
          </a:r>
          <a:r>
            <a:rPr lang="en-US" sz="2500" kern="1200" dirty="0">
              <a:solidFill>
                <a:schemeClr val="tx1"/>
              </a:solidFill>
            </a:rPr>
            <a:t> </a:t>
          </a:r>
          <a:r>
            <a:rPr lang="en-US" sz="2500" kern="1200" dirty="0" err="1">
              <a:solidFill>
                <a:schemeClr val="tx1"/>
              </a:solidFill>
            </a:rPr>
            <a:t>dibutuhkan</a:t>
          </a:r>
          <a:r>
            <a:rPr lang="en-US" sz="2500" kern="1200" dirty="0">
              <a:solidFill>
                <a:schemeClr val="tx1"/>
              </a:solidFill>
            </a:rPr>
            <a:t> : </a:t>
          </a:r>
          <a:r>
            <a:rPr lang="en-US" sz="2500" kern="1200" dirty="0" err="1">
              <a:solidFill>
                <a:schemeClr val="tx1"/>
              </a:solidFill>
            </a:rPr>
            <a:t>Kebijakan</a:t>
          </a:r>
          <a:r>
            <a:rPr lang="en-US" sz="2500" kern="1200" dirty="0">
              <a:solidFill>
                <a:schemeClr val="tx1"/>
              </a:solidFill>
            </a:rPr>
            <a:t>, </a:t>
          </a:r>
          <a:r>
            <a:rPr lang="en-US" sz="2500" kern="1200" dirty="0" err="1">
              <a:solidFill>
                <a:schemeClr val="tx1"/>
              </a:solidFill>
            </a:rPr>
            <a:t>prosedur</a:t>
          </a:r>
          <a:r>
            <a:rPr lang="en-US" sz="2500" kern="1200" dirty="0">
              <a:solidFill>
                <a:schemeClr val="tx1"/>
              </a:solidFill>
            </a:rPr>
            <a:t>, </a:t>
          </a:r>
          <a:r>
            <a:rPr lang="en-US" sz="2500" kern="1200" dirty="0" err="1">
              <a:solidFill>
                <a:schemeClr val="tx1"/>
              </a:solidFill>
            </a:rPr>
            <a:t>dan</a:t>
          </a:r>
          <a:r>
            <a:rPr lang="en-US" sz="2500" kern="1200" dirty="0">
              <a:solidFill>
                <a:schemeClr val="tx1"/>
              </a:solidFill>
            </a:rPr>
            <a:t> template </a:t>
          </a:r>
          <a:r>
            <a:rPr lang="en-US" sz="2500" kern="1200" dirty="0" err="1">
              <a:solidFill>
                <a:schemeClr val="tx1"/>
              </a:solidFill>
            </a:rPr>
            <a:t>untuk</a:t>
          </a:r>
          <a:r>
            <a:rPr lang="en-US" sz="2500" kern="1200" dirty="0">
              <a:solidFill>
                <a:schemeClr val="tx1"/>
              </a:solidFill>
            </a:rPr>
            <a:t> project scope statement.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>
              <a:solidFill>
                <a:schemeClr val="tx1"/>
              </a:solidFill>
            </a:rPr>
            <a:t>File-file </a:t>
          </a:r>
          <a:r>
            <a:rPr lang="en-US" sz="2500" kern="1200" dirty="0" err="1">
              <a:solidFill>
                <a:schemeClr val="tx1"/>
              </a:solidFill>
            </a:rPr>
            <a:t>proyek</a:t>
          </a:r>
          <a:r>
            <a:rPr lang="en-US" sz="2500" kern="1200" dirty="0">
              <a:solidFill>
                <a:schemeClr val="tx1"/>
              </a:solidFill>
            </a:rPr>
            <a:t> </a:t>
          </a:r>
          <a:r>
            <a:rPr lang="en-US" sz="2500" kern="1200" dirty="0" err="1">
              <a:solidFill>
                <a:schemeClr val="tx1"/>
              </a:solidFill>
            </a:rPr>
            <a:t>dari</a:t>
          </a:r>
          <a:r>
            <a:rPr lang="en-US" sz="2500" kern="1200" dirty="0">
              <a:solidFill>
                <a:schemeClr val="tx1"/>
              </a:solidFill>
            </a:rPr>
            <a:t> </a:t>
          </a:r>
          <a:r>
            <a:rPr lang="en-US" sz="2500" kern="1200" dirty="0" err="1">
              <a:solidFill>
                <a:schemeClr val="tx1"/>
              </a:solidFill>
            </a:rPr>
            <a:t>proyek</a:t>
          </a:r>
          <a:r>
            <a:rPr lang="en-US" sz="2500" kern="1200" dirty="0">
              <a:solidFill>
                <a:schemeClr val="tx1"/>
              </a:solidFill>
            </a:rPr>
            <a:t> </a:t>
          </a:r>
          <a:r>
            <a:rPr lang="en-US" sz="2500" kern="1200" dirty="0" err="1">
              <a:solidFill>
                <a:schemeClr val="tx1"/>
              </a:solidFill>
            </a:rPr>
            <a:t>sebelumnya</a:t>
          </a:r>
          <a:r>
            <a:rPr lang="en-US" sz="2500" kern="1200" dirty="0">
              <a:solidFill>
                <a:schemeClr val="tx1"/>
              </a:solidFill>
            </a:rPr>
            <a:t>. </a:t>
          </a:r>
          <a:r>
            <a:rPr lang="en-US" sz="2500" kern="1200" dirty="0" err="1">
              <a:solidFill>
                <a:schemeClr val="tx1"/>
              </a:solidFill>
            </a:rPr>
            <a:t>Pembelajaran</a:t>
          </a:r>
          <a:r>
            <a:rPr lang="en-US" sz="2500" kern="1200" dirty="0">
              <a:solidFill>
                <a:schemeClr val="tx1"/>
              </a:solidFill>
            </a:rPr>
            <a:t> </a:t>
          </a:r>
          <a:r>
            <a:rPr lang="en-US" sz="2500" kern="1200" dirty="0" err="1">
              <a:solidFill>
                <a:schemeClr val="tx1"/>
              </a:solidFill>
            </a:rPr>
            <a:t>dari</a:t>
          </a:r>
          <a:r>
            <a:rPr lang="en-US" sz="2500" kern="1200" dirty="0">
              <a:solidFill>
                <a:schemeClr val="tx1"/>
              </a:solidFill>
            </a:rPr>
            <a:t> masa </a:t>
          </a:r>
          <a:r>
            <a:rPr lang="en-US" sz="2500" kern="1200" dirty="0" err="1">
              <a:solidFill>
                <a:schemeClr val="tx1"/>
              </a:solidFill>
            </a:rPr>
            <a:t>lalu</a:t>
          </a:r>
          <a:r>
            <a:rPr lang="en-US" sz="2500" kern="1200" dirty="0">
              <a:solidFill>
                <a:schemeClr val="tx1"/>
              </a:solidFill>
            </a:rPr>
            <a:t> , agar </a:t>
          </a:r>
          <a:r>
            <a:rPr lang="en-US" sz="2500" kern="1200" dirty="0" err="1">
              <a:solidFill>
                <a:schemeClr val="tx1"/>
              </a:solidFill>
            </a:rPr>
            <a:t>proyeknya</a:t>
          </a:r>
          <a:r>
            <a:rPr lang="en-US" sz="2500" kern="1200" dirty="0">
              <a:solidFill>
                <a:schemeClr val="tx1"/>
              </a:solidFill>
            </a:rPr>
            <a:t> </a:t>
          </a:r>
          <a:r>
            <a:rPr lang="en-US" sz="2500" kern="1200" dirty="0" err="1">
              <a:solidFill>
                <a:schemeClr val="tx1"/>
              </a:solidFill>
            </a:rPr>
            <a:t>jadi</a:t>
          </a:r>
          <a:r>
            <a:rPr lang="en-US" sz="2500" kern="1200" dirty="0">
              <a:solidFill>
                <a:schemeClr val="tx1"/>
              </a:solidFill>
            </a:rPr>
            <a:t> </a:t>
          </a:r>
          <a:r>
            <a:rPr lang="en-US" sz="2500" kern="1200" dirty="0" err="1">
              <a:solidFill>
                <a:schemeClr val="tx1"/>
              </a:solidFill>
            </a:rPr>
            <a:t>semakin</a:t>
          </a:r>
          <a:r>
            <a:rPr lang="en-US" sz="2500" kern="1200" dirty="0">
              <a:solidFill>
                <a:schemeClr val="tx1"/>
              </a:solidFill>
            </a:rPr>
            <a:t> </a:t>
          </a:r>
          <a:r>
            <a:rPr lang="en-US" sz="2500" kern="1200" dirty="0" err="1">
              <a:solidFill>
                <a:schemeClr val="tx1"/>
              </a:solidFill>
            </a:rPr>
            <a:t>baik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0" y="3248758"/>
        <a:ext cx="8690159" cy="23846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515A7-FA4D-4B85-9DD9-17359CF050D2}">
      <dsp:nvSpPr>
        <dsp:cNvPr id="0" name=""/>
        <dsp:cNvSpPr/>
      </dsp:nvSpPr>
      <dsp:spPr>
        <a:xfrm>
          <a:off x="0" y="0"/>
          <a:ext cx="8690159" cy="7272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82550" lvl="0" indent="-8255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>
              <a:solidFill>
                <a:schemeClr val="tx1"/>
              </a:solidFill>
            </a:rPr>
            <a:t>Expert judgement</a:t>
          </a:r>
          <a:endParaRPr lang="en-US" sz="2800" b="1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35500" y="35500"/>
        <a:ext cx="8619159" cy="656228"/>
      </dsp:txXfrm>
    </dsp:sp>
    <dsp:sp modelId="{44DBF284-EFB8-48CB-AA9A-57838DF88D90}">
      <dsp:nvSpPr>
        <dsp:cNvPr id="0" name=""/>
        <dsp:cNvSpPr/>
      </dsp:nvSpPr>
      <dsp:spPr>
        <a:xfrm>
          <a:off x="0" y="743143"/>
          <a:ext cx="8690159" cy="10557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>
              <a:solidFill>
                <a:schemeClr val="tx1"/>
              </a:solidFill>
            </a:rPr>
            <a:t>Menganilisis informasi yang diperlukan untuk membuat project scope management karena biasanya para ahli memiliki detil teknik yang baik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0" y="743143"/>
        <a:ext cx="8690159" cy="1055700"/>
      </dsp:txXfrm>
    </dsp:sp>
    <dsp:sp modelId="{98964574-DD85-43AE-A7E8-4CE9F200873B}">
      <dsp:nvSpPr>
        <dsp:cNvPr id="0" name=""/>
        <dsp:cNvSpPr/>
      </dsp:nvSpPr>
      <dsp:spPr>
        <a:xfrm>
          <a:off x="0" y="1798843"/>
          <a:ext cx="8690159" cy="72722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</a:rPr>
            <a:t>Alternative</a:t>
          </a:r>
          <a:r>
            <a:rPr lang="id-ID" sz="3000" kern="1200" dirty="0">
              <a:solidFill>
                <a:schemeClr val="tx1"/>
              </a:solidFill>
            </a:rPr>
            <a:t> Analysis</a:t>
          </a:r>
        </a:p>
      </dsp:txBody>
      <dsp:txXfrm>
        <a:off x="35500" y="1834343"/>
        <a:ext cx="8619159" cy="656228"/>
      </dsp:txXfrm>
    </dsp:sp>
    <dsp:sp modelId="{2EC1C428-2792-479F-8762-686B739D78AF}">
      <dsp:nvSpPr>
        <dsp:cNvPr id="0" name=""/>
        <dsp:cNvSpPr/>
      </dsp:nvSpPr>
      <dsp:spPr>
        <a:xfrm>
          <a:off x="0" y="2526072"/>
          <a:ext cx="8690159" cy="10557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2300" kern="1200" dirty="0" err="1">
              <a:solidFill>
                <a:schemeClr val="tx1"/>
              </a:solidFill>
            </a:rPr>
            <a:t>Analisis</a:t>
          </a:r>
          <a:r>
            <a:rPr lang="es-ES" sz="2300" kern="1200" dirty="0">
              <a:solidFill>
                <a:schemeClr val="tx1"/>
              </a:solidFill>
            </a:rPr>
            <a:t> </a:t>
          </a:r>
          <a:r>
            <a:rPr lang="es-ES" sz="2300" kern="1200" dirty="0" err="1">
              <a:solidFill>
                <a:schemeClr val="tx1"/>
              </a:solidFill>
            </a:rPr>
            <a:t>alternatif</a:t>
          </a:r>
          <a:r>
            <a:rPr lang="es-ES" sz="2300" kern="1200" dirty="0">
              <a:solidFill>
                <a:schemeClr val="tx1"/>
              </a:solidFill>
            </a:rPr>
            <a:t> </a:t>
          </a:r>
          <a:r>
            <a:rPr lang="es-ES" sz="2300" kern="1200" dirty="0" err="1">
              <a:solidFill>
                <a:schemeClr val="tx1"/>
              </a:solidFill>
            </a:rPr>
            <a:t>dapat</a:t>
          </a:r>
          <a:r>
            <a:rPr lang="es-ES" sz="2300" kern="1200" dirty="0">
              <a:solidFill>
                <a:schemeClr val="tx1"/>
              </a:solidFill>
            </a:rPr>
            <a:t> </a:t>
          </a:r>
          <a:r>
            <a:rPr lang="es-ES" sz="2300" kern="1200" dirty="0" err="1">
              <a:solidFill>
                <a:schemeClr val="tx1"/>
              </a:solidFill>
            </a:rPr>
            <a:t>digunakan</a:t>
          </a:r>
          <a:r>
            <a:rPr lang="es-ES" sz="2300" kern="1200" dirty="0">
              <a:solidFill>
                <a:schemeClr val="tx1"/>
              </a:solidFill>
            </a:rPr>
            <a:t> </a:t>
          </a:r>
          <a:r>
            <a:rPr lang="es-ES" sz="2300" kern="1200" dirty="0" err="1">
              <a:solidFill>
                <a:schemeClr val="tx1"/>
              </a:solidFill>
            </a:rPr>
            <a:t>untuk</a:t>
          </a:r>
          <a:r>
            <a:rPr lang="es-ES" sz="2300" kern="1200" dirty="0">
              <a:solidFill>
                <a:schemeClr val="tx1"/>
              </a:solidFill>
            </a:rPr>
            <a:t> </a:t>
          </a:r>
          <a:r>
            <a:rPr lang="es-ES" sz="2300" kern="1200" dirty="0" err="1">
              <a:solidFill>
                <a:schemeClr val="tx1"/>
              </a:solidFill>
            </a:rPr>
            <a:t>mengevaluasi</a:t>
          </a:r>
          <a:r>
            <a:rPr lang="es-ES" sz="2300" kern="1200" dirty="0">
              <a:solidFill>
                <a:schemeClr val="tx1"/>
              </a:solidFill>
            </a:rPr>
            <a:t> cara </a:t>
          </a:r>
          <a:r>
            <a:rPr lang="es-ES" sz="2300" kern="1200" dirty="0" err="1">
              <a:solidFill>
                <a:schemeClr val="tx1"/>
              </a:solidFill>
            </a:rPr>
            <a:t>memenuhi</a:t>
          </a:r>
          <a:r>
            <a:rPr lang="es-ES" sz="2300" kern="1200" dirty="0">
              <a:solidFill>
                <a:schemeClr val="tx1"/>
              </a:solidFill>
            </a:rPr>
            <a:t> </a:t>
          </a:r>
          <a:r>
            <a:rPr lang="es-ES" sz="2300" kern="1200" dirty="0" err="1">
              <a:solidFill>
                <a:schemeClr val="tx1"/>
              </a:solidFill>
            </a:rPr>
            <a:t>requirement</a:t>
          </a:r>
          <a:r>
            <a:rPr lang="es-ES" sz="2300" kern="1200" dirty="0">
              <a:solidFill>
                <a:schemeClr val="tx1"/>
              </a:solidFill>
            </a:rPr>
            <a:t> dan </a:t>
          </a:r>
          <a:r>
            <a:rPr lang="es-ES" sz="2300" kern="1200" dirty="0" err="1">
              <a:solidFill>
                <a:schemeClr val="tx1"/>
              </a:solidFill>
            </a:rPr>
            <a:t>tujuan</a:t>
          </a:r>
          <a:r>
            <a:rPr lang="es-ES" sz="2300" kern="1200" dirty="0">
              <a:solidFill>
                <a:schemeClr val="tx1"/>
              </a:solidFill>
            </a:rPr>
            <a:t> yang </a:t>
          </a:r>
          <a:r>
            <a:rPr lang="es-ES" sz="2300" kern="1200" dirty="0" err="1">
              <a:solidFill>
                <a:schemeClr val="tx1"/>
              </a:solidFill>
            </a:rPr>
            <a:t>diidentifikasi</a:t>
          </a:r>
          <a:r>
            <a:rPr lang="es-ES" sz="2300" kern="1200" dirty="0">
              <a:solidFill>
                <a:schemeClr val="tx1"/>
              </a:solidFill>
            </a:rPr>
            <a:t> </a:t>
          </a:r>
          <a:r>
            <a:rPr lang="es-ES" sz="2300" kern="1200" dirty="0" err="1">
              <a:solidFill>
                <a:schemeClr val="tx1"/>
              </a:solidFill>
            </a:rPr>
            <a:t>dalam</a:t>
          </a:r>
          <a:r>
            <a:rPr lang="es-ES" sz="2300" kern="1200" dirty="0">
              <a:solidFill>
                <a:schemeClr val="tx1"/>
              </a:solidFill>
            </a:rPr>
            <a:t> Project </a:t>
          </a:r>
          <a:r>
            <a:rPr lang="es-ES" sz="2300" kern="1200" dirty="0" err="1">
              <a:solidFill>
                <a:schemeClr val="tx1"/>
              </a:solidFill>
            </a:rPr>
            <a:t>charter</a:t>
          </a:r>
          <a:r>
            <a:rPr lang="en-US" sz="2300" kern="1200" dirty="0">
              <a:solidFill>
                <a:schemeClr val="tx1"/>
              </a:solidFill>
            </a:rPr>
            <a:t>.</a:t>
          </a:r>
          <a:endParaRPr lang="id-ID" sz="2300" kern="1200" dirty="0">
            <a:solidFill>
              <a:schemeClr val="tx1"/>
            </a:solidFill>
          </a:endParaRPr>
        </a:p>
      </dsp:txBody>
      <dsp:txXfrm>
        <a:off x="0" y="2526072"/>
        <a:ext cx="8690159" cy="1055700"/>
      </dsp:txXfrm>
    </dsp:sp>
    <dsp:sp modelId="{C84C1424-FB5A-4095-80FF-038AF7472FD9}">
      <dsp:nvSpPr>
        <dsp:cNvPr id="0" name=""/>
        <dsp:cNvSpPr/>
      </dsp:nvSpPr>
      <dsp:spPr>
        <a:xfrm>
          <a:off x="0" y="3581772"/>
          <a:ext cx="8690159" cy="72722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solidFill>
                <a:schemeClr val="tx1"/>
              </a:solidFill>
            </a:rPr>
            <a:t>Multicriteria</a:t>
          </a:r>
          <a:r>
            <a:rPr lang="en-US" sz="3000" kern="1200" dirty="0">
              <a:solidFill>
                <a:schemeClr val="tx1"/>
              </a:solidFill>
            </a:rPr>
            <a:t> decision analysis</a:t>
          </a:r>
          <a:endParaRPr lang="id-ID" sz="3000" kern="1200" dirty="0">
            <a:solidFill>
              <a:schemeClr val="tx1"/>
            </a:solidFill>
          </a:endParaRPr>
        </a:p>
      </dsp:txBody>
      <dsp:txXfrm>
        <a:off x="35500" y="3617272"/>
        <a:ext cx="8619159" cy="656228"/>
      </dsp:txXfrm>
    </dsp:sp>
    <dsp:sp modelId="{9C2473B1-B8AD-463B-92B2-2DEBA0689853}">
      <dsp:nvSpPr>
        <dsp:cNvPr id="0" name=""/>
        <dsp:cNvSpPr/>
      </dsp:nvSpPr>
      <dsp:spPr>
        <a:xfrm>
          <a:off x="0" y="4309000"/>
          <a:ext cx="8690159" cy="13662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>
              <a:solidFill>
                <a:schemeClr val="tx1"/>
              </a:solidFill>
            </a:rPr>
            <a:t>Alat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analisis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keputusan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multikriteria</a:t>
          </a:r>
          <a:r>
            <a:rPr lang="en-US" sz="2300" kern="1200" dirty="0">
              <a:solidFill>
                <a:schemeClr val="tx1"/>
              </a:solidFill>
            </a:rPr>
            <a:t> (</a:t>
          </a:r>
          <a:r>
            <a:rPr lang="en-US" sz="2300" kern="1200" dirty="0" err="1">
              <a:solidFill>
                <a:schemeClr val="tx1"/>
              </a:solidFill>
            </a:rPr>
            <a:t>mis</a:t>
          </a:r>
          <a:r>
            <a:rPr lang="en-US" sz="2300" kern="1200" dirty="0">
              <a:solidFill>
                <a:schemeClr val="tx1"/>
              </a:solidFill>
            </a:rPr>
            <a:t>., </a:t>
          </a:r>
          <a:r>
            <a:rPr lang="en-US" sz="2300" kern="1200" dirty="0" err="1">
              <a:solidFill>
                <a:schemeClr val="tx1"/>
              </a:solidFill>
            </a:rPr>
            <a:t>Matriks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prioritas</a:t>
          </a:r>
          <a:r>
            <a:rPr lang="en-US" sz="2300" kern="1200" dirty="0">
              <a:solidFill>
                <a:schemeClr val="tx1"/>
              </a:solidFill>
            </a:rPr>
            <a:t>) </a:t>
          </a:r>
          <a:r>
            <a:rPr lang="en-US" sz="2300" kern="1200" dirty="0" err="1">
              <a:solidFill>
                <a:schemeClr val="tx1"/>
              </a:solidFill>
            </a:rPr>
            <a:t>dapat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digunakan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untuk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mengidentifikasi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masalah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utama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alternatif</a:t>
          </a:r>
          <a:r>
            <a:rPr lang="en-US" sz="2300" kern="1200" dirty="0">
              <a:solidFill>
                <a:schemeClr val="tx1"/>
              </a:solidFill>
            </a:rPr>
            <a:t> yang </a:t>
          </a:r>
          <a:r>
            <a:rPr lang="en-US" sz="2300" kern="1200" dirty="0" err="1">
              <a:solidFill>
                <a:schemeClr val="tx1"/>
              </a:solidFill>
            </a:rPr>
            <a:t>sesuai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untuk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diprioritaskan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sebagai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serangkaian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keputusan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untuk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diimplementasikan</a:t>
          </a:r>
          <a:endParaRPr lang="id-ID" sz="2300" kern="1200" dirty="0">
            <a:solidFill>
              <a:schemeClr val="tx1"/>
            </a:solidFill>
          </a:endParaRPr>
        </a:p>
      </dsp:txBody>
      <dsp:txXfrm>
        <a:off x="0" y="4309000"/>
        <a:ext cx="8690159" cy="13662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BD5C3-17A1-4364-8997-08C3E4AE1D7B}">
      <dsp:nvSpPr>
        <dsp:cNvPr id="0" name=""/>
        <dsp:cNvSpPr/>
      </dsp:nvSpPr>
      <dsp:spPr>
        <a:xfrm>
          <a:off x="0" y="24215"/>
          <a:ext cx="8690159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>
              <a:solidFill>
                <a:schemeClr val="tx1"/>
              </a:solidFill>
            </a:rPr>
            <a:t>Facilitated Wo</a:t>
          </a:r>
          <a:r>
            <a:rPr lang="en-US" sz="3700" kern="1200">
              <a:solidFill>
                <a:schemeClr val="tx1"/>
              </a:solidFill>
            </a:rPr>
            <a:t>r</a:t>
          </a:r>
          <a:r>
            <a:rPr lang="id-ID" sz="3700" kern="1200">
              <a:solidFill>
                <a:schemeClr val="tx1"/>
              </a:solidFill>
            </a:rPr>
            <a:t>kshop</a:t>
          </a:r>
          <a:endParaRPr lang="id-ID" sz="3700" kern="1200" dirty="0">
            <a:solidFill>
              <a:schemeClr val="tx1"/>
            </a:solidFill>
          </a:endParaRPr>
        </a:p>
      </dsp:txBody>
      <dsp:txXfrm>
        <a:off x="43321" y="67536"/>
        <a:ext cx="8603517" cy="800803"/>
      </dsp:txXfrm>
    </dsp:sp>
    <dsp:sp modelId="{26966014-2EA3-4AC0-A556-CBD99BF48B4C}">
      <dsp:nvSpPr>
        <dsp:cNvPr id="0" name=""/>
        <dsp:cNvSpPr/>
      </dsp:nvSpPr>
      <dsp:spPr>
        <a:xfrm>
          <a:off x="0" y="911660"/>
          <a:ext cx="8690159" cy="1340325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>
              <a:solidFill>
                <a:schemeClr val="tx1"/>
              </a:solidFill>
            </a:rPr>
            <a:t>bertujuan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untuk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menyamakan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pendapat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antara</a:t>
          </a:r>
          <a:r>
            <a:rPr lang="en-US" sz="2900" kern="1200" dirty="0">
              <a:solidFill>
                <a:schemeClr val="tx1"/>
              </a:solidFill>
            </a:rPr>
            <a:t> para stakeholder yang </a:t>
          </a:r>
          <a:r>
            <a:rPr lang="en-US" sz="2900" kern="1200" dirty="0" err="1">
              <a:solidFill>
                <a:schemeClr val="tx1"/>
              </a:solidFill>
            </a:rPr>
            <a:t>saling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berbeda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pendapat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tentang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segala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macam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kebutuhan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proyek</a:t>
          </a:r>
          <a:r>
            <a:rPr lang="en-US" sz="2900" kern="1200" dirty="0">
              <a:solidFill>
                <a:schemeClr val="tx1"/>
              </a:solidFill>
            </a:rPr>
            <a:t>.</a:t>
          </a:r>
          <a:endParaRPr lang="id-ID" sz="2900" kern="1200" dirty="0">
            <a:solidFill>
              <a:schemeClr val="tx1"/>
            </a:solidFill>
          </a:endParaRPr>
        </a:p>
      </dsp:txBody>
      <dsp:txXfrm>
        <a:off x="0" y="911660"/>
        <a:ext cx="8690159" cy="1340325"/>
      </dsp:txXfrm>
    </dsp:sp>
    <dsp:sp modelId="{3835C012-ACBE-48A7-B599-3E5DEE0AF100}">
      <dsp:nvSpPr>
        <dsp:cNvPr id="0" name=""/>
        <dsp:cNvSpPr/>
      </dsp:nvSpPr>
      <dsp:spPr>
        <a:xfrm>
          <a:off x="0" y="2251985"/>
          <a:ext cx="8690159" cy="88744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 dirty="0">
              <a:solidFill>
                <a:schemeClr val="tx1"/>
              </a:solidFill>
            </a:rPr>
            <a:t>Product Analysis</a:t>
          </a:r>
        </a:p>
      </dsp:txBody>
      <dsp:txXfrm>
        <a:off x="43321" y="2295306"/>
        <a:ext cx="8603517" cy="800803"/>
      </dsp:txXfrm>
    </dsp:sp>
    <dsp:sp modelId="{AF8CC94A-223E-4F71-B105-0A23FF85E869}">
      <dsp:nvSpPr>
        <dsp:cNvPr id="0" name=""/>
        <dsp:cNvSpPr/>
      </dsp:nvSpPr>
      <dsp:spPr>
        <a:xfrm>
          <a:off x="0" y="3139430"/>
          <a:ext cx="8690159" cy="252747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>
              <a:solidFill>
                <a:schemeClr val="tx1"/>
              </a:solidFill>
            </a:rPr>
            <a:t>Terdiri dari pembagian proyek, analisis sistem, analisis kebutuhan, analisis nilai, rekayasa sistem, rekayasa nilai, dan rekayasa sistem.Setiap bagian dari proyek memiliki 1 atau lebih metode spesifik dalam mendeskripsikan produk dari proyek itu sendiri.</a:t>
          </a:r>
          <a:endParaRPr lang="id-ID" sz="2900" kern="1200" dirty="0">
            <a:solidFill>
              <a:schemeClr val="tx1"/>
            </a:solidFill>
          </a:endParaRPr>
        </a:p>
      </dsp:txBody>
      <dsp:txXfrm>
        <a:off x="0" y="3139430"/>
        <a:ext cx="8690159" cy="25274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1D64A-1EFD-437A-80FD-0F0AF8448799}">
      <dsp:nvSpPr>
        <dsp:cNvPr id="0" name=""/>
        <dsp:cNvSpPr/>
      </dsp:nvSpPr>
      <dsp:spPr>
        <a:xfrm>
          <a:off x="509280" y="1194775"/>
          <a:ext cx="1762908" cy="1541004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Project Charter</a:t>
          </a:r>
        </a:p>
      </dsp:txBody>
      <dsp:txXfrm>
        <a:off x="950008" y="1425926"/>
        <a:ext cx="859418" cy="1078702"/>
      </dsp:txXfrm>
    </dsp:sp>
    <dsp:sp modelId="{1E155E06-5DF7-4C63-9D0A-DB0D6BC67B18}">
      <dsp:nvSpPr>
        <dsp:cNvPr id="0" name=""/>
        <dsp:cNvSpPr/>
      </dsp:nvSpPr>
      <dsp:spPr>
        <a:xfrm>
          <a:off x="5291" y="1555846"/>
          <a:ext cx="1007978" cy="81886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Developed Project Charter</a:t>
          </a:r>
        </a:p>
      </dsp:txBody>
      <dsp:txXfrm>
        <a:off x="152906" y="1675766"/>
        <a:ext cx="712748" cy="579022"/>
      </dsp:txXfrm>
    </dsp:sp>
    <dsp:sp modelId="{7D7B188F-5002-499B-8070-B648AF0FCBA2}">
      <dsp:nvSpPr>
        <dsp:cNvPr id="0" name=""/>
        <dsp:cNvSpPr/>
      </dsp:nvSpPr>
      <dsp:spPr>
        <a:xfrm>
          <a:off x="2823098" y="1194775"/>
          <a:ext cx="1762908" cy="1541004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Stakeholder Register</a:t>
          </a:r>
        </a:p>
      </dsp:txBody>
      <dsp:txXfrm>
        <a:off x="3263825" y="1425926"/>
        <a:ext cx="859418" cy="1078702"/>
      </dsp:txXfrm>
    </dsp:sp>
    <dsp:sp modelId="{84E5582F-015B-4666-AFFB-42BD87DE038D}">
      <dsp:nvSpPr>
        <dsp:cNvPr id="0" name=""/>
        <dsp:cNvSpPr/>
      </dsp:nvSpPr>
      <dsp:spPr>
        <a:xfrm>
          <a:off x="2382371" y="1524550"/>
          <a:ext cx="881454" cy="88145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Identify Stakeholder</a:t>
          </a:r>
        </a:p>
      </dsp:txBody>
      <dsp:txXfrm>
        <a:off x="2511457" y="1653636"/>
        <a:ext cx="623282" cy="623282"/>
      </dsp:txXfrm>
    </dsp:sp>
    <dsp:sp modelId="{8794574F-67A3-483F-BDA2-84A5482166DE}">
      <dsp:nvSpPr>
        <dsp:cNvPr id="0" name=""/>
        <dsp:cNvSpPr/>
      </dsp:nvSpPr>
      <dsp:spPr>
        <a:xfrm>
          <a:off x="4901620" y="1194775"/>
          <a:ext cx="2233499" cy="1541004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Requirement Documentation</a:t>
          </a:r>
        </a:p>
      </dsp:txBody>
      <dsp:txXfrm>
        <a:off x="5459995" y="1425926"/>
        <a:ext cx="1135773" cy="1078702"/>
      </dsp:txXfrm>
    </dsp:sp>
    <dsp:sp modelId="{AF063C08-6E5A-4041-A1DB-7E207E77A563}">
      <dsp:nvSpPr>
        <dsp:cNvPr id="0" name=""/>
        <dsp:cNvSpPr/>
      </dsp:nvSpPr>
      <dsp:spPr>
        <a:xfrm>
          <a:off x="4696188" y="1524550"/>
          <a:ext cx="881454" cy="88145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Collect Requirement</a:t>
          </a:r>
        </a:p>
      </dsp:txBody>
      <dsp:txXfrm>
        <a:off x="4825274" y="1653636"/>
        <a:ext cx="623282" cy="623282"/>
      </dsp:txXfrm>
    </dsp:sp>
    <dsp:sp modelId="{4D958925-56BE-42D3-A0F4-15333F2C413D}">
      <dsp:nvSpPr>
        <dsp:cNvPr id="0" name=""/>
        <dsp:cNvSpPr/>
      </dsp:nvSpPr>
      <dsp:spPr>
        <a:xfrm>
          <a:off x="7686029" y="1194775"/>
          <a:ext cx="1762908" cy="1541004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Scope Statement</a:t>
          </a:r>
        </a:p>
      </dsp:txBody>
      <dsp:txXfrm>
        <a:off x="8126756" y="1425926"/>
        <a:ext cx="859418" cy="1078702"/>
      </dsp:txXfrm>
    </dsp:sp>
    <dsp:sp modelId="{DA2EABDF-475A-4BBC-BCA8-2FB9EF6639A0}">
      <dsp:nvSpPr>
        <dsp:cNvPr id="0" name=""/>
        <dsp:cNvSpPr/>
      </dsp:nvSpPr>
      <dsp:spPr>
        <a:xfrm>
          <a:off x="7245301" y="1524550"/>
          <a:ext cx="881454" cy="88145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 Scope</a:t>
          </a:r>
        </a:p>
      </dsp:txBody>
      <dsp:txXfrm>
        <a:off x="7374387" y="1653636"/>
        <a:ext cx="623282" cy="623282"/>
      </dsp:txXfrm>
    </dsp:sp>
    <dsp:sp modelId="{2322BD5D-FE30-4D80-8E05-3EFC7B339137}">
      <dsp:nvSpPr>
        <dsp:cNvPr id="0" name=""/>
        <dsp:cNvSpPr/>
      </dsp:nvSpPr>
      <dsp:spPr>
        <a:xfrm>
          <a:off x="9999846" y="1194775"/>
          <a:ext cx="1762908" cy="1541004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WBS</a:t>
          </a:r>
        </a:p>
      </dsp:txBody>
      <dsp:txXfrm>
        <a:off x="10440573" y="1425926"/>
        <a:ext cx="859418" cy="1078702"/>
      </dsp:txXfrm>
    </dsp:sp>
    <dsp:sp modelId="{E11200CE-05E7-4B55-AA5C-069BAC5072F9}">
      <dsp:nvSpPr>
        <dsp:cNvPr id="0" name=""/>
        <dsp:cNvSpPr/>
      </dsp:nvSpPr>
      <dsp:spPr>
        <a:xfrm>
          <a:off x="9559119" y="1524550"/>
          <a:ext cx="881454" cy="88145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WBS</a:t>
          </a:r>
        </a:p>
      </dsp:txBody>
      <dsp:txXfrm>
        <a:off x="9688205" y="1653636"/>
        <a:ext cx="623282" cy="6232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146A-3D65-409F-A696-E91D4A23E3E4}">
      <dsp:nvSpPr>
        <dsp:cNvPr id="0" name=""/>
        <dsp:cNvSpPr/>
      </dsp:nvSpPr>
      <dsp:spPr>
        <a:xfrm>
          <a:off x="2540" y="182900"/>
          <a:ext cx="2476500" cy="6048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Input</a:t>
          </a:r>
        </a:p>
      </dsp:txBody>
      <dsp:txXfrm>
        <a:off x="2540" y="182900"/>
        <a:ext cx="2476500" cy="604800"/>
      </dsp:txXfrm>
    </dsp:sp>
    <dsp:sp modelId="{20A498B8-7D52-4524-A10C-F189E5B0B3C1}">
      <dsp:nvSpPr>
        <dsp:cNvPr id="0" name=""/>
        <dsp:cNvSpPr/>
      </dsp:nvSpPr>
      <dsp:spPr>
        <a:xfrm>
          <a:off x="2540" y="787700"/>
          <a:ext cx="2476500" cy="380457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tx1"/>
              </a:solidFill>
            </a:rPr>
            <a:t>Scope management plan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>
              <a:solidFill>
                <a:schemeClr val="tx1"/>
              </a:solidFill>
            </a:rPr>
            <a:t>Project Scope Statement</a:t>
          </a:r>
          <a:endParaRPr lang="en-US" sz="2100" kern="1200" dirty="0">
            <a:solidFill>
              <a:schemeClr val="tx1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tx1"/>
              </a:solidFill>
            </a:rPr>
            <a:t>Requirements Documentation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>
              <a:solidFill>
                <a:schemeClr val="tx1"/>
              </a:solidFill>
            </a:rPr>
            <a:t>Enterprise Enveronmental Factors</a:t>
          </a:r>
          <a:endParaRPr lang="en-US" sz="2100" kern="1200" dirty="0">
            <a:solidFill>
              <a:schemeClr val="tx1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tx1"/>
              </a:solidFill>
            </a:rPr>
            <a:t>Organizational Process Asset</a:t>
          </a:r>
        </a:p>
      </dsp:txBody>
      <dsp:txXfrm>
        <a:off x="2540" y="787700"/>
        <a:ext cx="2476500" cy="3804570"/>
      </dsp:txXfrm>
    </dsp:sp>
    <dsp:sp modelId="{9BE35484-FF0D-4162-A913-B98E8060D527}">
      <dsp:nvSpPr>
        <dsp:cNvPr id="0" name=""/>
        <dsp:cNvSpPr/>
      </dsp:nvSpPr>
      <dsp:spPr>
        <a:xfrm>
          <a:off x="2825750" y="182900"/>
          <a:ext cx="2476500" cy="604800"/>
        </a:xfrm>
        <a:prstGeom prst="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Tools &amp; Techniques</a:t>
          </a:r>
        </a:p>
      </dsp:txBody>
      <dsp:txXfrm>
        <a:off x="2825750" y="182900"/>
        <a:ext cx="2476500" cy="604800"/>
      </dsp:txXfrm>
    </dsp:sp>
    <dsp:sp modelId="{E355BEE5-95B4-47F3-9ECD-C756C6A29BB3}">
      <dsp:nvSpPr>
        <dsp:cNvPr id="0" name=""/>
        <dsp:cNvSpPr/>
      </dsp:nvSpPr>
      <dsp:spPr>
        <a:xfrm>
          <a:off x="2825750" y="787700"/>
          <a:ext cx="2476500" cy="3804570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>
              <a:solidFill>
                <a:schemeClr val="tx1"/>
              </a:solidFill>
            </a:rPr>
            <a:t>Decomposition</a:t>
          </a:r>
          <a:endParaRPr lang="en-US" sz="2100" kern="1200" dirty="0">
            <a:solidFill>
              <a:schemeClr val="tx1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>
              <a:solidFill>
                <a:schemeClr val="tx1"/>
              </a:solidFill>
            </a:rPr>
            <a:t>Expert Judgement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2825750" y="787700"/>
        <a:ext cx="2476500" cy="3804570"/>
      </dsp:txXfrm>
    </dsp:sp>
    <dsp:sp modelId="{45B802D6-53F6-4222-BDED-1AC23BE6857A}">
      <dsp:nvSpPr>
        <dsp:cNvPr id="0" name=""/>
        <dsp:cNvSpPr/>
      </dsp:nvSpPr>
      <dsp:spPr>
        <a:xfrm>
          <a:off x="5648960" y="182900"/>
          <a:ext cx="2476500" cy="604800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Outputs</a:t>
          </a:r>
        </a:p>
      </dsp:txBody>
      <dsp:txXfrm>
        <a:off x="5648960" y="182900"/>
        <a:ext cx="2476500" cy="604800"/>
      </dsp:txXfrm>
    </dsp:sp>
    <dsp:sp modelId="{BE0718F4-DD6D-4EAE-90DE-5E21F522B80A}">
      <dsp:nvSpPr>
        <dsp:cNvPr id="0" name=""/>
        <dsp:cNvSpPr/>
      </dsp:nvSpPr>
      <dsp:spPr>
        <a:xfrm>
          <a:off x="5648960" y="787700"/>
          <a:ext cx="2476500" cy="3804570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>
              <a:solidFill>
                <a:schemeClr val="tx1"/>
              </a:solidFill>
            </a:rPr>
            <a:t>Scope Baseline</a:t>
          </a:r>
          <a:endParaRPr lang="en-US" sz="2100" kern="1200" dirty="0">
            <a:solidFill>
              <a:schemeClr val="tx1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tx1"/>
              </a:solidFill>
            </a:rPr>
            <a:t>Project Document (Update)</a:t>
          </a:r>
        </a:p>
      </dsp:txBody>
      <dsp:txXfrm>
        <a:off x="5648960" y="787700"/>
        <a:ext cx="2476500" cy="380457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146A-3D65-409F-A696-E91D4A23E3E4}">
      <dsp:nvSpPr>
        <dsp:cNvPr id="0" name=""/>
        <dsp:cNvSpPr/>
      </dsp:nvSpPr>
      <dsp:spPr>
        <a:xfrm>
          <a:off x="0" y="67610"/>
          <a:ext cx="2376227" cy="6048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Input</a:t>
          </a:r>
        </a:p>
      </dsp:txBody>
      <dsp:txXfrm>
        <a:off x="0" y="67610"/>
        <a:ext cx="2376227" cy="604800"/>
      </dsp:txXfrm>
    </dsp:sp>
    <dsp:sp modelId="{20A498B8-7D52-4524-A10C-F189E5B0B3C1}">
      <dsp:nvSpPr>
        <dsp:cNvPr id="0" name=""/>
        <dsp:cNvSpPr/>
      </dsp:nvSpPr>
      <dsp:spPr>
        <a:xfrm>
          <a:off x="0" y="672410"/>
          <a:ext cx="2376227" cy="40351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tx1"/>
              </a:solidFill>
            </a:rPr>
            <a:t>Scope management plan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>
              <a:solidFill>
                <a:schemeClr val="tx1"/>
              </a:solidFill>
            </a:rPr>
            <a:t>Project Scope Statement</a:t>
          </a:r>
          <a:endParaRPr lang="en-US" sz="2100" kern="1200" dirty="0">
            <a:solidFill>
              <a:schemeClr val="tx1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tx1"/>
              </a:solidFill>
            </a:rPr>
            <a:t>Requirements Documentation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>
              <a:solidFill>
                <a:schemeClr val="tx1"/>
              </a:solidFill>
            </a:rPr>
            <a:t>Enterprise Enveronmental Factors</a:t>
          </a:r>
          <a:endParaRPr lang="en-US" sz="2100" kern="1200" dirty="0">
            <a:solidFill>
              <a:schemeClr val="tx1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tx1"/>
              </a:solidFill>
            </a:rPr>
            <a:t>Organizational Process Asset</a:t>
          </a:r>
        </a:p>
      </dsp:txBody>
      <dsp:txXfrm>
        <a:off x="0" y="672410"/>
        <a:ext cx="2376227" cy="40351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515A7-FA4D-4B85-9DD9-17359CF050D2}">
      <dsp:nvSpPr>
        <dsp:cNvPr id="0" name=""/>
        <dsp:cNvSpPr/>
      </dsp:nvSpPr>
      <dsp:spPr>
        <a:xfrm>
          <a:off x="0" y="0"/>
          <a:ext cx="8690159" cy="6715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82550" lvl="0" indent="-8255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/>
            <a:t>Scope Management plan</a:t>
          </a:r>
          <a:endParaRPr lang="en-US" sz="2800" b="1" kern="1200" dirty="0">
            <a:latin typeface="Calibri"/>
            <a:ea typeface="+mn-ea"/>
            <a:cs typeface="+mn-cs"/>
          </a:endParaRPr>
        </a:p>
      </dsp:txBody>
      <dsp:txXfrm>
        <a:off x="32784" y="32784"/>
        <a:ext cx="8624591" cy="606012"/>
      </dsp:txXfrm>
    </dsp:sp>
    <dsp:sp modelId="{44DBF284-EFB8-48CB-AA9A-57838DF88D90}">
      <dsp:nvSpPr>
        <dsp:cNvPr id="0" name=""/>
        <dsp:cNvSpPr/>
      </dsp:nvSpPr>
      <dsp:spPr>
        <a:xfrm>
          <a:off x="0" y="857907"/>
          <a:ext cx="8690159" cy="6955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 err="1"/>
            <a:t>Khususnya</a:t>
          </a:r>
          <a:r>
            <a:rPr lang="en-US" sz="2200" kern="1200" dirty="0"/>
            <a:t> </a:t>
          </a:r>
          <a:r>
            <a:rPr lang="en-US" sz="2200" kern="1200" dirty="0" err="1"/>
            <a:t>tentang</a:t>
          </a:r>
          <a:r>
            <a:rPr lang="en-US" sz="2200" kern="1200" dirty="0"/>
            <a:t> </a:t>
          </a:r>
          <a:r>
            <a:rPr lang="en-US" sz="2200" kern="1200" dirty="0" err="1"/>
            <a:t>bagaimana</a:t>
          </a:r>
          <a:r>
            <a:rPr lang="en-US" sz="2200" kern="1200" dirty="0"/>
            <a:t> </a:t>
          </a:r>
          <a:r>
            <a:rPr lang="en-US" sz="2200" kern="1200" dirty="0" err="1"/>
            <a:t>meng</a:t>
          </a:r>
          <a:r>
            <a:rPr lang="en-US" sz="2200" kern="1200" dirty="0"/>
            <a:t>-create WBS </a:t>
          </a:r>
          <a:r>
            <a:rPr lang="en-US" sz="2200" kern="1200" dirty="0" err="1"/>
            <a:t>dari</a:t>
          </a:r>
          <a:r>
            <a:rPr lang="en-US" sz="2200" kern="1200" dirty="0"/>
            <a:t> Project Scope Statement </a:t>
          </a:r>
          <a:r>
            <a:rPr lang="en-US" sz="2200" kern="1200" dirty="0" err="1"/>
            <a:t>dan</a:t>
          </a:r>
          <a:r>
            <a:rPr lang="en-US" sz="2200" kern="1200" dirty="0"/>
            <a:t> </a:t>
          </a:r>
          <a:r>
            <a:rPr lang="en-US" sz="2200" kern="1200" dirty="0" err="1"/>
            <a:t>bagaimana</a:t>
          </a:r>
          <a:r>
            <a:rPr lang="en-US" sz="2200" kern="1200" dirty="0"/>
            <a:t> WBS </a:t>
          </a:r>
          <a:r>
            <a:rPr lang="en-US" sz="2200" kern="1200" dirty="0" err="1"/>
            <a:t>akan</a:t>
          </a:r>
          <a:r>
            <a:rPr lang="en-US" sz="2200" kern="1200" dirty="0"/>
            <a:t> di-maintain </a:t>
          </a:r>
          <a:r>
            <a:rPr lang="en-US" sz="2200" kern="1200" dirty="0" err="1"/>
            <a:t>dan</a:t>
          </a:r>
          <a:r>
            <a:rPr lang="en-US" sz="2200" kern="1200" dirty="0"/>
            <a:t> </a:t>
          </a:r>
          <a:r>
            <a:rPr lang="en-US" sz="2200" kern="1200" dirty="0" err="1"/>
            <a:t>disetujui</a:t>
          </a:r>
          <a:r>
            <a:rPr lang="en-US" sz="2200" kern="1200" dirty="0"/>
            <a:t>.</a:t>
          </a:r>
        </a:p>
      </dsp:txBody>
      <dsp:txXfrm>
        <a:off x="0" y="857907"/>
        <a:ext cx="8690159" cy="695520"/>
      </dsp:txXfrm>
    </dsp:sp>
    <dsp:sp modelId="{D90D712F-C9A5-4DD1-B70D-85D8F2AAED4A}">
      <dsp:nvSpPr>
        <dsp:cNvPr id="0" name=""/>
        <dsp:cNvSpPr/>
      </dsp:nvSpPr>
      <dsp:spPr>
        <a:xfrm>
          <a:off x="0" y="1553427"/>
          <a:ext cx="8690159" cy="67158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/>
            <a:t>Project Scope Statement</a:t>
          </a:r>
          <a:endParaRPr lang="id-ID" sz="2800" kern="1200" dirty="0"/>
        </a:p>
      </dsp:txBody>
      <dsp:txXfrm>
        <a:off x="32784" y="1586211"/>
        <a:ext cx="8624591" cy="606012"/>
      </dsp:txXfrm>
    </dsp:sp>
    <dsp:sp modelId="{CAEB0ACF-7242-4141-9DC1-3B074F4C5AD0}">
      <dsp:nvSpPr>
        <dsp:cNvPr id="0" name=""/>
        <dsp:cNvSpPr/>
      </dsp:nvSpPr>
      <dsp:spPr>
        <a:xfrm>
          <a:off x="0" y="2225007"/>
          <a:ext cx="8690159" cy="13041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Project scope statement </a:t>
          </a:r>
          <a:r>
            <a:rPr lang="en-US" sz="2200" kern="1200" dirty="0" err="1"/>
            <a:t>menjelaskan</a:t>
          </a:r>
          <a:r>
            <a:rPr lang="en-US" sz="2200" kern="1200" dirty="0"/>
            <a:t> </a:t>
          </a:r>
          <a:r>
            <a:rPr lang="en-US" sz="2200" kern="1200" dirty="0" err="1"/>
            <a:t>pekerjaan</a:t>
          </a:r>
          <a:r>
            <a:rPr lang="en-US" sz="2200" kern="1200" dirty="0"/>
            <a:t> yang </a:t>
          </a:r>
          <a:r>
            <a:rPr lang="en-US" sz="2200" kern="1200" dirty="0" err="1"/>
            <a:t>akan</a:t>
          </a:r>
          <a:r>
            <a:rPr lang="en-US" sz="2200" kern="1200" dirty="0"/>
            <a:t> </a:t>
          </a:r>
          <a:r>
            <a:rPr lang="en-US" sz="2200" kern="1200" dirty="0" err="1"/>
            <a:t>dilakukan</a:t>
          </a:r>
          <a:r>
            <a:rPr lang="en-US" sz="2200" kern="1200" dirty="0"/>
            <a:t> </a:t>
          </a:r>
          <a:r>
            <a:rPr lang="en-US" sz="2200" kern="1200" dirty="0" err="1"/>
            <a:t>dan</a:t>
          </a:r>
          <a:r>
            <a:rPr lang="en-US" sz="2200" kern="1200" dirty="0"/>
            <a:t> </a:t>
          </a:r>
          <a:r>
            <a:rPr lang="en-US" sz="2200" kern="1200" dirty="0" err="1"/>
            <a:t>pekerjaan</a:t>
          </a:r>
          <a:r>
            <a:rPr lang="en-US" sz="2200" kern="1200" dirty="0"/>
            <a:t> yang </a:t>
          </a:r>
          <a:r>
            <a:rPr lang="en-US" sz="2200" kern="1200" dirty="0" err="1"/>
            <a:t>tidak</a:t>
          </a:r>
          <a:r>
            <a:rPr lang="en-US" sz="2200" kern="1200" dirty="0"/>
            <a:t> </a:t>
          </a:r>
          <a:r>
            <a:rPr lang="en-US" sz="2200" kern="1200" dirty="0" err="1"/>
            <a:t>perlu</a:t>
          </a:r>
          <a:r>
            <a:rPr lang="en-US" sz="2200" kern="1200" dirty="0"/>
            <a:t> </a:t>
          </a:r>
          <a:r>
            <a:rPr lang="en-US" sz="2200" kern="1200" dirty="0" err="1"/>
            <a:t>dilakukan</a:t>
          </a:r>
          <a:r>
            <a:rPr lang="en-US" sz="2200" kern="1200" dirty="0"/>
            <a:t>, </a:t>
          </a:r>
          <a:r>
            <a:rPr lang="en-US" sz="2200" kern="1200" dirty="0" err="1"/>
            <a:t>serta</a:t>
          </a:r>
          <a:r>
            <a:rPr lang="en-US" sz="2200" kern="1200" dirty="0"/>
            <a:t> </a:t>
          </a:r>
          <a:r>
            <a:rPr lang="en-US" sz="2200" kern="1200" dirty="0" err="1"/>
            <a:t>memberikan</a:t>
          </a:r>
          <a:r>
            <a:rPr lang="en-US" sz="2200" kern="1200" dirty="0"/>
            <a:t> </a:t>
          </a:r>
          <a:r>
            <a:rPr lang="en-US" sz="2200" kern="1200" dirty="0" err="1"/>
            <a:t>gambaran</a:t>
          </a:r>
          <a:r>
            <a:rPr lang="en-US" sz="2200" kern="1200" dirty="0"/>
            <a:t> </a:t>
          </a:r>
          <a:r>
            <a:rPr lang="en-US" sz="2200" kern="1200" dirty="0" err="1"/>
            <a:t>batasan</a:t>
          </a:r>
          <a:r>
            <a:rPr lang="en-US" sz="2200" kern="1200" dirty="0"/>
            <a:t>  internal </a:t>
          </a:r>
          <a:r>
            <a:rPr lang="en-US" sz="2200" kern="1200" dirty="0" err="1"/>
            <a:t>atau</a:t>
          </a:r>
          <a:r>
            <a:rPr lang="en-US" sz="2200" kern="1200" dirty="0"/>
            <a:t> </a:t>
          </a:r>
          <a:r>
            <a:rPr lang="en-US" sz="2200" kern="1200" dirty="0" err="1"/>
            <a:t>eksternal</a:t>
          </a:r>
          <a:r>
            <a:rPr lang="en-US" sz="2200" kern="1200" dirty="0"/>
            <a:t> </a:t>
          </a:r>
          <a:r>
            <a:rPr lang="en-US" sz="2200" kern="1200" dirty="0" err="1"/>
            <a:t>tertentu</a:t>
          </a:r>
          <a:r>
            <a:rPr lang="en-US" sz="2200" kern="1200" dirty="0"/>
            <a:t> </a:t>
          </a:r>
          <a:r>
            <a:rPr lang="en-US" sz="2200" kern="1200" dirty="0" err="1"/>
            <a:t>atau</a:t>
          </a:r>
          <a:r>
            <a:rPr lang="en-US" sz="2200" kern="1200" dirty="0"/>
            <a:t> </a:t>
          </a:r>
          <a:r>
            <a:rPr lang="en-US" sz="2200" kern="1200" dirty="0" err="1"/>
            <a:t>keterbatasan</a:t>
          </a:r>
          <a:r>
            <a:rPr lang="en-US" sz="2200" kern="1200" dirty="0"/>
            <a:t> yang </a:t>
          </a:r>
          <a:r>
            <a:rPr lang="en-US" sz="2200" kern="1200" dirty="0" err="1"/>
            <a:t>mungkin</a:t>
          </a:r>
          <a:r>
            <a:rPr lang="en-US" sz="2200" kern="1200" dirty="0"/>
            <a:t> </a:t>
          </a:r>
          <a:r>
            <a:rPr lang="en-US" sz="2200" kern="1200" dirty="0" err="1"/>
            <a:t>mempengaruhi</a:t>
          </a:r>
          <a:r>
            <a:rPr lang="en-US" sz="2200" kern="1200" dirty="0"/>
            <a:t> </a:t>
          </a:r>
          <a:r>
            <a:rPr lang="en-US" sz="2200" kern="1200" dirty="0" err="1"/>
            <a:t>pelaksanaan</a:t>
          </a:r>
          <a:r>
            <a:rPr lang="en-US" sz="2200" kern="1200" dirty="0"/>
            <a:t> </a:t>
          </a:r>
          <a:r>
            <a:rPr lang="en-US" sz="2200" kern="1200" dirty="0" err="1"/>
            <a:t>proyek</a:t>
          </a:r>
          <a:r>
            <a:rPr lang="en-US" sz="2200" kern="1200" dirty="0"/>
            <a:t>.</a:t>
          </a:r>
          <a:endParaRPr lang="id-ID" sz="2200" kern="1200" dirty="0"/>
        </a:p>
      </dsp:txBody>
      <dsp:txXfrm>
        <a:off x="0" y="2225007"/>
        <a:ext cx="8690159" cy="1304100"/>
      </dsp:txXfrm>
    </dsp:sp>
    <dsp:sp modelId="{BD2ABFA8-C371-4350-9B41-C4C9F97992C0}">
      <dsp:nvSpPr>
        <dsp:cNvPr id="0" name=""/>
        <dsp:cNvSpPr/>
      </dsp:nvSpPr>
      <dsp:spPr>
        <a:xfrm>
          <a:off x="0" y="3529108"/>
          <a:ext cx="8690159" cy="67158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/>
            <a:t>Requirement Documentation</a:t>
          </a:r>
          <a:endParaRPr lang="id-ID" sz="2800" kern="1200" dirty="0"/>
        </a:p>
      </dsp:txBody>
      <dsp:txXfrm>
        <a:off x="32784" y="3561892"/>
        <a:ext cx="8624591" cy="606012"/>
      </dsp:txXfrm>
    </dsp:sp>
    <dsp:sp modelId="{D485F1AD-2024-4F35-9673-956CC56F8024}">
      <dsp:nvSpPr>
        <dsp:cNvPr id="0" name=""/>
        <dsp:cNvSpPr/>
      </dsp:nvSpPr>
      <dsp:spPr>
        <a:xfrm>
          <a:off x="0" y="4200688"/>
          <a:ext cx="8690159" cy="13041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Mendeskripsikan apa saja syarat yang dapat memenuhi kebutuhan bisnis untuk proyek tersebut. Persyaratan harus jelas (terukur dan dapat diuji), dapat dilacak, lengkap, konsisten dan diterima oleh para stakeholder.</a:t>
          </a:r>
          <a:endParaRPr lang="id-ID" sz="2200" kern="1200" dirty="0"/>
        </a:p>
      </dsp:txBody>
      <dsp:txXfrm>
        <a:off x="0" y="4200688"/>
        <a:ext cx="8690159" cy="130410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146A-3D65-409F-A696-E91D4A23E3E4}">
      <dsp:nvSpPr>
        <dsp:cNvPr id="0" name=""/>
        <dsp:cNvSpPr/>
      </dsp:nvSpPr>
      <dsp:spPr>
        <a:xfrm>
          <a:off x="0" y="67610"/>
          <a:ext cx="2376227" cy="6048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Input</a:t>
          </a:r>
        </a:p>
      </dsp:txBody>
      <dsp:txXfrm>
        <a:off x="0" y="67610"/>
        <a:ext cx="2376227" cy="604800"/>
      </dsp:txXfrm>
    </dsp:sp>
    <dsp:sp modelId="{20A498B8-7D52-4524-A10C-F189E5B0B3C1}">
      <dsp:nvSpPr>
        <dsp:cNvPr id="0" name=""/>
        <dsp:cNvSpPr/>
      </dsp:nvSpPr>
      <dsp:spPr>
        <a:xfrm>
          <a:off x="0" y="672410"/>
          <a:ext cx="2376227" cy="40351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tx1"/>
              </a:solidFill>
            </a:rPr>
            <a:t>Scope management plan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>
              <a:solidFill>
                <a:schemeClr val="tx1"/>
              </a:solidFill>
            </a:rPr>
            <a:t>Project Scope Statement</a:t>
          </a:r>
          <a:endParaRPr lang="en-US" sz="2100" kern="1200" dirty="0">
            <a:solidFill>
              <a:schemeClr val="tx1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tx1"/>
              </a:solidFill>
            </a:rPr>
            <a:t>Requirements Documentation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>
              <a:solidFill>
                <a:schemeClr val="tx1"/>
              </a:solidFill>
            </a:rPr>
            <a:t>Enterprise Enveronmental Factors</a:t>
          </a:r>
          <a:endParaRPr lang="en-US" sz="2100" kern="1200" dirty="0">
            <a:solidFill>
              <a:schemeClr val="tx1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tx1"/>
              </a:solidFill>
            </a:rPr>
            <a:t>Organizational Process Asset</a:t>
          </a:r>
        </a:p>
      </dsp:txBody>
      <dsp:txXfrm>
        <a:off x="0" y="672410"/>
        <a:ext cx="2376227" cy="403515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515A7-FA4D-4B85-9DD9-17359CF050D2}">
      <dsp:nvSpPr>
        <dsp:cNvPr id="0" name=""/>
        <dsp:cNvSpPr/>
      </dsp:nvSpPr>
      <dsp:spPr>
        <a:xfrm>
          <a:off x="0" y="0"/>
          <a:ext cx="8690159" cy="9114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82550" lvl="0" indent="-8255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>
              <a:solidFill>
                <a:schemeClr val="tx1"/>
              </a:solidFill>
            </a:rPr>
            <a:t>Enterprise Enveronmental Factors</a:t>
          </a:r>
          <a:endParaRPr lang="en-US" sz="2800" b="1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44492" y="44492"/>
        <a:ext cx="8601175" cy="822446"/>
      </dsp:txXfrm>
    </dsp:sp>
    <dsp:sp modelId="{44DBF284-EFB8-48CB-AA9A-57838DF88D90}">
      <dsp:nvSpPr>
        <dsp:cNvPr id="0" name=""/>
        <dsp:cNvSpPr/>
      </dsp:nvSpPr>
      <dsp:spPr>
        <a:xfrm>
          <a:off x="0" y="918388"/>
          <a:ext cx="8690159" cy="137654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>
              <a:solidFill>
                <a:schemeClr val="tx1"/>
              </a:solidFill>
            </a:rPr>
            <a:t>Enterprise Environmental Factors </a:t>
          </a:r>
          <a:r>
            <a:rPr lang="en-US" sz="3000" kern="1200" dirty="0" err="1">
              <a:solidFill>
                <a:schemeClr val="tx1"/>
              </a:solidFill>
            </a:rPr>
            <a:t>relevan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dengan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sifat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proyek</a:t>
          </a:r>
          <a:r>
            <a:rPr lang="en-US" sz="3000" kern="1200" dirty="0">
              <a:solidFill>
                <a:schemeClr val="tx1"/>
              </a:solidFill>
            </a:rPr>
            <a:t>, </a:t>
          </a:r>
          <a:r>
            <a:rPr lang="en-US" sz="3000" kern="1200" dirty="0" err="1">
              <a:solidFill>
                <a:schemeClr val="tx1"/>
              </a:solidFill>
            </a:rPr>
            <a:t>dapat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berfungsi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sebagai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sumber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referensi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eksternal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untuk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pembuatan</a:t>
          </a:r>
          <a:r>
            <a:rPr lang="en-US" sz="3000" kern="1200" dirty="0">
              <a:solidFill>
                <a:schemeClr val="tx1"/>
              </a:solidFill>
            </a:rPr>
            <a:t> WBS.</a:t>
          </a:r>
          <a:endParaRPr lang="id-ID" sz="3000" kern="1200" dirty="0">
            <a:solidFill>
              <a:schemeClr val="tx1"/>
            </a:solidFill>
          </a:endParaRPr>
        </a:p>
      </dsp:txBody>
      <dsp:txXfrm>
        <a:off x="0" y="918388"/>
        <a:ext cx="8690159" cy="1376549"/>
      </dsp:txXfrm>
    </dsp:sp>
    <dsp:sp modelId="{5932AB1D-86D1-4E74-8613-55EE07E8F79F}">
      <dsp:nvSpPr>
        <dsp:cNvPr id="0" name=""/>
        <dsp:cNvSpPr/>
      </dsp:nvSpPr>
      <dsp:spPr>
        <a:xfrm>
          <a:off x="0" y="2294938"/>
          <a:ext cx="8690159" cy="91143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800" kern="1200">
              <a:solidFill>
                <a:schemeClr val="tx1"/>
              </a:solidFill>
            </a:rPr>
            <a:t>Organizational process asset</a:t>
          </a:r>
          <a:endParaRPr lang="id-ID" sz="3800" kern="1200" dirty="0">
            <a:solidFill>
              <a:schemeClr val="tx1"/>
            </a:solidFill>
          </a:endParaRPr>
        </a:p>
      </dsp:txBody>
      <dsp:txXfrm>
        <a:off x="44492" y="2339430"/>
        <a:ext cx="8601175" cy="822446"/>
      </dsp:txXfrm>
    </dsp:sp>
    <dsp:sp modelId="{B8D9CCDB-92B7-42F0-A637-FA36E98331BF}">
      <dsp:nvSpPr>
        <dsp:cNvPr id="0" name=""/>
        <dsp:cNvSpPr/>
      </dsp:nvSpPr>
      <dsp:spPr>
        <a:xfrm>
          <a:off x="0" y="3206367"/>
          <a:ext cx="8690159" cy="247779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3000" kern="1200" dirty="0">
              <a:solidFill>
                <a:schemeClr val="tx1"/>
              </a:solidFill>
            </a:rPr>
            <a:t>Asset-asset organisasi yang dapat mempengaruhi proses pembuatan WBS</a:t>
          </a:r>
          <a:r>
            <a:rPr lang="en-US" sz="3000" kern="1200" dirty="0">
              <a:solidFill>
                <a:schemeClr val="tx1"/>
              </a:solidFill>
            </a:rPr>
            <a:t>, </a:t>
          </a:r>
          <a:r>
            <a:rPr lang="en-US" sz="3000" kern="1200" dirty="0" err="1">
              <a:solidFill>
                <a:schemeClr val="tx1"/>
              </a:solidFill>
            </a:rPr>
            <a:t>diantaranya</a:t>
          </a:r>
          <a:r>
            <a:rPr lang="en-US" sz="3000" kern="1200" dirty="0">
              <a:solidFill>
                <a:schemeClr val="tx1"/>
              </a:solidFill>
            </a:rPr>
            <a:t> :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>
              <a:solidFill>
                <a:schemeClr val="tx1"/>
              </a:solidFill>
            </a:rPr>
            <a:t>Kebijakan ,prosedur dan template untuk WBS.</a:t>
          </a:r>
          <a:endParaRPr lang="en-US" sz="3000" kern="1200" dirty="0">
            <a:solidFill>
              <a:schemeClr val="tx1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>
              <a:solidFill>
                <a:schemeClr val="tx1"/>
              </a:solidFill>
            </a:rPr>
            <a:t>File proyek dari proyek-proyek sebelumnya</a:t>
          </a:r>
          <a:endParaRPr lang="en-US" sz="3000" kern="1200" dirty="0">
            <a:solidFill>
              <a:schemeClr val="tx1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 err="1">
              <a:solidFill>
                <a:schemeClr val="tx1"/>
              </a:solidFill>
            </a:rPr>
            <a:t>Pelajaran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dari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proyek-proyek</a:t>
          </a:r>
          <a:r>
            <a:rPr lang="en-US" sz="3000" kern="1200" dirty="0">
              <a:solidFill>
                <a:schemeClr val="tx1"/>
              </a:solidFill>
            </a:rPr>
            <a:t> </a:t>
          </a:r>
          <a:r>
            <a:rPr lang="en-US" sz="3000" kern="1200" dirty="0" err="1">
              <a:solidFill>
                <a:schemeClr val="tx1"/>
              </a:solidFill>
            </a:rPr>
            <a:t>sebelumnya</a:t>
          </a:r>
          <a:r>
            <a:rPr lang="en-US" sz="3000" kern="1200" dirty="0">
              <a:solidFill>
                <a:schemeClr val="tx1"/>
              </a:solidFill>
            </a:rPr>
            <a:t>.</a:t>
          </a:r>
        </a:p>
      </dsp:txBody>
      <dsp:txXfrm>
        <a:off x="0" y="3206367"/>
        <a:ext cx="8690159" cy="24777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146A-3D65-409F-A696-E91D4A23E3E4}">
      <dsp:nvSpPr>
        <dsp:cNvPr id="0" name=""/>
        <dsp:cNvSpPr/>
      </dsp:nvSpPr>
      <dsp:spPr>
        <a:xfrm>
          <a:off x="2540" y="217160"/>
          <a:ext cx="2476500" cy="6048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Input</a:t>
          </a:r>
        </a:p>
      </dsp:txBody>
      <dsp:txXfrm>
        <a:off x="2540" y="217160"/>
        <a:ext cx="2476500" cy="604800"/>
      </dsp:txXfrm>
    </dsp:sp>
    <dsp:sp modelId="{20A498B8-7D52-4524-A10C-F189E5B0B3C1}">
      <dsp:nvSpPr>
        <dsp:cNvPr id="0" name=""/>
        <dsp:cNvSpPr/>
      </dsp:nvSpPr>
      <dsp:spPr>
        <a:xfrm>
          <a:off x="2540" y="821960"/>
          <a:ext cx="2476500" cy="282460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Project Charter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Project Management Plan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Enterprise environmental factors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Organizational process assets</a:t>
          </a:r>
          <a:endParaRPr lang="en-US" sz="2100" kern="1200" dirty="0"/>
        </a:p>
      </dsp:txBody>
      <dsp:txXfrm>
        <a:off x="2540" y="821960"/>
        <a:ext cx="2476500" cy="2824605"/>
      </dsp:txXfrm>
    </dsp:sp>
    <dsp:sp modelId="{9BE35484-FF0D-4162-A913-B98E8060D527}">
      <dsp:nvSpPr>
        <dsp:cNvPr id="0" name=""/>
        <dsp:cNvSpPr/>
      </dsp:nvSpPr>
      <dsp:spPr>
        <a:xfrm>
          <a:off x="2825750" y="217160"/>
          <a:ext cx="2476500" cy="604800"/>
        </a:xfrm>
        <a:prstGeom prst="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Tools &amp; Techniques</a:t>
          </a:r>
        </a:p>
      </dsp:txBody>
      <dsp:txXfrm>
        <a:off x="2825750" y="217160"/>
        <a:ext cx="2476500" cy="604800"/>
      </dsp:txXfrm>
    </dsp:sp>
    <dsp:sp modelId="{E355BEE5-95B4-47F3-9ECD-C756C6A29BB3}">
      <dsp:nvSpPr>
        <dsp:cNvPr id="0" name=""/>
        <dsp:cNvSpPr/>
      </dsp:nvSpPr>
      <dsp:spPr>
        <a:xfrm>
          <a:off x="2825750" y="821960"/>
          <a:ext cx="2476500" cy="2824605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Expert judgment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 Analysis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Meetings</a:t>
          </a:r>
        </a:p>
      </dsp:txBody>
      <dsp:txXfrm>
        <a:off x="2825750" y="821960"/>
        <a:ext cx="2476500" cy="2824605"/>
      </dsp:txXfrm>
    </dsp:sp>
    <dsp:sp modelId="{45B802D6-53F6-4222-BDED-1AC23BE6857A}">
      <dsp:nvSpPr>
        <dsp:cNvPr id="0" name=""/>
        <dsp:cNvSpPr/>
      </dsp:nvSpPr>
      <dsp:spPr>
        <a:xfrm>
          <a:off x="5648960" y="217160"/>
          <a:ext cx="2476500" cy="604800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Outputs</a:t>
          </a:r>
          <a:endParaRPr lang="en-US" sz="2100" kern="1200" dirty="0"/>
        </a:p>
      </dsp:txBody>
      <dsp:txXfrm>
        <a:off x="5648960" y="217160"/>
        <a:ext cx="2476500" cy="604800"/>
      </dsp:txXfrm>
    </dsp:sp>
    <dsp:sp modelId="{BE0718F4-DD6D-4EAE-90DE-5E21F522B80A}">
      <dsp:nvSpPr>
        <dsp:cNvPr id="0" name=""/>
        <dsp:cNvSpPr/>
      </dsp:nvSpPr>
      <dsp:spPr>
        <a:xfrm>
          <a:off x="5648960" y="821960"/>
          <a:ext cx="2476500" cy="2824605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Scope management plan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Requirement management plan</a:t>
          </a:r>
        </a:p>
      </dsp:txBody>
      <dsp:txXfrm>
        <a:off x="5648960" y="821960"/>
        <a:ext cx="2476500" cy="282460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35484-FF0D-4162-A913-B98E8060D527}">
      <dsp:nvSpPr>
        <dsp:cNvPr id="0" name=""/>
        <dsp:cNvSpPr/>
      </dsp:nvSpPr>
      <dsp:spPr>
        <a:xfrm>
          <a:off x="0" y="307518"/>
          <a:ext cx="2433254" cy="86751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Tools &amp; Techniques</a:t>
          </a:r>
        </a:p>
      </dsp:txBody>
      <dsp:txXfrm>
        <a:off x="0" y="307518"/>
        <a:ext cx="2433254" cy="867513"/>
      </dsp:txXfrm>
    </dsp:sp>
    <dsp:sp modelId="{E355BEE5-95B4-47F3-9ECD-C756C6A29BB3}">
      <dsp:nvSpPr>
        <dsp:cNvPr id="0" name=""/>
        <dsp:cNvSpPr/>
      </dsp:nvSpPr>
      <dsp:spPr>
        <a:xfrm>
          <a:off x="0" y="1175032"/>
          <a:ext cx="2433254" cy="138348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400" kern="1200" dirty="0">
              <a:solidFill>
                <a:schemeClr val="tx1"/>
              </a:solidFill>
            </a:rPr>
            <a:t>Decomposition</a:t>
          </a:r>
          <a:endParaRPr lang="en-US" sz="2400" kern="1200" dirty="0">
            <a:solidFill>
              <a:schemeClr val="tx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400" kern="1200" dirty="0">
              <a:solidFill>
                <a:schemeClr val="tx1"/>
              </a:solidFill>
            </a:rPr>
            <a:t>Expert Judgement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0" y="1175032"/>
        <a:ext cx="2433254" cy="138348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515A7-FA4D-4B85-9DD9-17359CF050D2}">
      <dsp:nvSpPr>
        <dsp:cNvPr id="0" name=""/>
        <dsp:cNvSpPr/>
      </dsp:nvSpPr>
      <dsp:spPr>
        <a:xfrm>
          <a:off x="0" y="0"/>
          <a:ext cx="8690159" cy="7272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82550" lvl="0" indent="-8255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>
              <a:solidFill>
                <a:schemeClr val="tx1"/>
              </a:solidFill>
            </a:rPr>
            <a:t>Decomposition</a:t>
          </a:r>
          <a:endParaRPr lang="en-US" sz="2800" b="1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35500" y="35500"/>
        <a:ext cx="8619159" cy="656228"/>
      </dsp:txXfrm>
    </dsp:sp>
    <dsp:sp modelId="{44DBF284-EFB8-48CB-AA9A-57838DF88D90}">
      <dsp:nvSpPr>
        <dsp:cNvPr id="0" name=""/>
        <dsp:cNvSpPr/>
      </dsp:nvSpPr>
      <dsp:spPr>
        <a:xfrm>
          <a:off x="0" y="765207"/>
          <a:ext cx="8690159" cy="27945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tx1"/>
              </a:solidFill>
            </a:rPr>
            <a:t>Teknik yang </a:t>
          </a:r>
          <a:r>
            <a:rPr lang="en-US" sz="2300" kern="1200" dirty="0" err="1">
              <a:solidFill>
                <a:schemeClr val="tx1"/>
              </a:solidFill>
            </a:rPr>
            <a:t>digunakan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untuk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membagi</a:t>
          </a:r>
          <a:r>
            <a:rPr lang="en-US" sz="2300" kern="1200" dirty="0">
              <a:solidFill>
                <a:schemeClr val="tx1"/>
              </a:solidFill>
            </a:rPr>
            <a:t> / </a:t>
          </a:r>
          <a:r>
            <a:rPr lang="en-US" sz="2300" kern="1200" dirty="0" err="1">
              <a:solidFill>
                <a:schemeClr val="tx1"/>
              </a:solidFill>
            </a:rPr>
            <a:t>menguraikan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ruang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lingkup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proyek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dan</a:t>
          </a:r>
          <a:r>
            <a:rPr lang="en-US" sz="2300" kern="1200" dirty="0">
              <a:solidFill>
                <a:schemeClr val="tx1"/>
              </a:solidFill>
            </a:rPr>
            <a:t> deliverable </a:t>
          </a:r>
          <a:r>
            <a:rPr lang="en-US" sz="2300" kern="1200" dirty="0" err="1">
              <a:solidFill>
                <a:schemeClr val="tx1"/>
              </a:solidFill>
            </a:rPr>
            <a:t>proyek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menjadi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bagian-bagian</a:t>
          </a:r>
          <a:r>
            <a:rPr lang="en-US" sz="2300" kern="1200" dirty="0">
              <a:solidFill>
                <a:schemeClr val="tx1"/>
              </a:solidFill>
            </a:rPr>
            <a:t> yang </a:t>
          </a:r>
          <a:r>
            <a:rPr lang="en-US" sz="2300" kern="1200" dirty="0" err="1">
              <a:solidFill>
                <a:schemeClr val="tx1"/>
              </a:solidFill>
            </a:rPr>
            <a:t>lebih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kecil</a:t>
          </a:r>
          <a:r>
            <a:rPr lang="en-US" sz="2300" kern="1200" dirty="0">
              <a:solidFill>
                <a:schemeClr val="tx1"/>
              </a:solidFill>
            </a:rPr>
            <a:t> , </a:t>
          </a:r>
          <a:r>
            <a:rPr lang="en-US" sz="2300" kern="1200" dirty="0" err="1">
              <a:solidFill>
                <a:schemeClr val="tx1"/>
              </a:solidFill>
            </a:rPr>
            <a:t>bagian-bagian</a:t>
          </a:r>
          <a:r>
            <a:rPr lang="en-US" sz="2300" kern="1200" dirty="0">
              <a:solidFill>
                <a:schemeClr val="tx1"/>
              </a:solidFill>
            </a:rPr>
            <a:t> yang </a:t>
          </a:r>
          <a:r>
            <a:rPr lang="en-US" sz="2300" kern="1200" dirty="0" err="1">
              <a:solidFill>
                <a:schemeClr val="tx1"/>
              </a:solidFill>
            </a:rPr>
            <a:t>lebih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mudah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dikelola</a:t>
          </a:r>
          <a:r>
            <a:rPr lang="en-US" sz="2300" kern="1200" dirty="0">
              <a:solidFill>
                <a:schemeClr val="tx1"/>
              </a:solidFill>
            </a:rPr>
            <a:t>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tx1"/>
              </a:solidFill>
            </a:rPr>
            <a:t>Output </a:t>
          </a:r>
          <a:r>
            <a:rPr lang="en-US" sz="2300" kern="1200" dirty="0" err="1">
              <a:solidFill>
                <a:schemeClr val="tx1"/>
              </a:solidFill>
            </a:rPr>
            <a:t>dari</a:t>
          </a:r>
          <a:r>
            <a:rPr lang="en-US" sz="2300" kern="1200" dirty="0">
              <a:solidFill>
                <a:schemeClr val="tx1"/>
              </a:solidFill>
            </a:rPr>
            <a:t> proses </a:t>
          </a:r>
          <a:r>
            <a:rPr lang="en-US" sz="2300" kern="1200" dirty="0" err="1">
              <a:solidFill>
                <a:schemeClr val="tx1"/>
              </a:solidFill>
            </a:rPr>
            <a:t>ini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adalah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Paket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Pekerjaan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yaitu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pekerjaan-pekerjaan</a:t>
          </a:r>
          <a:r>
            <a:rPr lang="en-US" sz="2300" kern="1200" dirty="0">
              <a:solidFill>
                <a:schemeClr val="tx1"/>
              </a:solidFill>
            </a:rPr>
            <a:t> yang </a:t>
          </a:r>
          <a:r>
            <a:rPr lang="en-US" sz="2300" kern="1200" dirty="0" err="1">
              <a:solidFill>
                <a:schemeClr val="tx1"/>
              </a:solidFill>
            </a:rPr>
            <a:t>ditetapkan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pada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tingkat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terendah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dari</a:t>
          </a:r>
          <a:r>
            <a:rPr lang="en-US" sz="2300" kern="1200" dirty="0">
              <a:solidFill>
                <a:schemeClr val="tx1"/>
              </a:solidFill>
            </a:rPr>
            <a:t> WBS yang </a:t>
          </a:r>
          <a:r>
            <a:rPr lang="en-US" sz="2300" kern="1200" dirty="0" err="1">
              <a:solidFill>
                <a:schemeClr val="tx1"/>
              </a:solidFill>
            </a:rPr>
            <a:t>biaya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durasi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dapat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diperkirakan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dikelola</a:t>
          </a:r>
          <a:r>
            <a:rPr lang="en-US" sz="2300" kern="1200" dirty="0">
              <a:solidFill>
                <a:schemeClr val="tx1"/>
              </a:solidFill>
            </a:rPr>
            <a:t>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>
              <a:solidFill>
                <a:schemeClr val="tx1"/>
              </a:solidFill>
            </a:rPr>
            <a:t>Tingkat dekomposisi sering dipandu oleh tingkat kontrol yang diperlukan untuk secara efektif mengelola proyek</a:t>
          </a:r>
          <a:endParaRPr lang="id-ID" sz="2300" kern="1200" dirty="0">
            <a:solidFill>
              <a:schemeClr val="tx1"/>
            </a:solidFill>
          </a:endParaRPr>
        </a:p>
      </dsp:txBody>
      <dsp:txXfrm>
        <a:off x="0" y="765207"/>
        <a:ext cx="8690159" cy="2794500"/>
      </dsp:txXfrm>
    </dsp:sp>
    <dsp:sp modelId="{0DE50F99-CC81-4EE6-AC24-F9AE9E12F159}">
      <dsp:nvSpPr>
        <dsp:cNvPr id="0" name=""/>
        <dsp:cNvSpPr/>
      </dsp:nvSpPr>
      <dsp:spPr>
        <a:xfrm>
          <a:off x="0" y="3559708"/>
          <a:ext cx="8690159" cy="72722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000" kern="1200">
              <a:solidFill>
                <a:schemeClr val="tx1"/>
              </a:solidFill>
            </a:rPr>
            <a:t>Expert Judgement</a:t>
          </a:r>
          <a:endParaRPr lang="id-ID" sz="3000" kern="1200" dirty="0">
            <a:solidFill>
              <a:schemeClr val="tx1"/>
            </a:solidFill>
          </a:endParaRPr>
        </a:p>
      </dsp:txBody>
      <dsp:txXfrm>
        <a:off x="35500" y="3595208"/>
        <a:ext cx="8619159" cy="656228"/>
      </dsp:txXfrm>
    </dsp:sp>
    <dsp:sp modelId="{46732356-89EA-461E-9E88-B83BDD150B76}">
      <dsp:nvSpPr>
        <dsp:cNvPr id="0" name=""/>
        <dsp:cNvSpPr/>
      </dsp:nvSpPr>
      <dsp:spPr>
        <a:xfrm>
          <a:off x="0" y="4286936"/>
          <a:ext cx="8690159" cy="136620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>
              <a:solidFill>
                <a:schemeClr val="tx1"/>
              </a:solidFill>
            </a:rPr>
            <a:t>Penilaian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ahli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sering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digunakan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untuk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menganalisis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informasi</a:t>
          </a:r>
          <a:r>
            <a:rPr lang="en-US" sz="2300" kern="1200" dirty="0">
              <a:solidFill>
                <a:schemeClr val="tx1"/>
              </a:solidFill>
            </a:rPr>
            <a:t> yang </a:t>
          </a:r>
          <a:r>
            <a:rPr lang="en-US" sz="2300" kern="1200" dirty="0" err="1">
              <a:solidFill>
                <a:schemeClr val="tx1"/>
              </a:solidFill>
            </a:rPr>
            <a:t>dibutuhkan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untuk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menguraikan</a:t>
          </a:r>
          <a:r>
            <a:rPr lang="en-US" sz="2300" kern="1200" dirty="0">
              <a:solidFill>
                <a:schemeClr val="tx1"/>
              </a:solidFill>
            </a:rPr>
            <a:t> deliverable </a:t>
          </a:r>
          <a:r>
            <a:rPr lang="en-US" sz="2300" kern="1200" dirty="0" err="1">
              <a:solidFill>
                <a:schemeClr val="tx1"/>
              </a:solidFill>
            </a:rPr>
            <a:t>proyek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id-ID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menjadi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bagian-bagian</a:t>
          </a:r>
          <a:r>
            <a:rPr lang="en-US" sz="2300" kern="1200" dirty="0">
              <a:solidFill>
                <a:schemeClr val="tx1"/>
              </a:solidFill>
            </a:rPr>
            <a:t> yang </a:t>
          </a:r>
          <a:r>
            <a:rPr lang="en-US" sz="2300" kern="1200" dirty="0" err="1">
              <a:solidFill>
                <a:schemeClr val="tx1"/>
              </a:solidFill>
            </a:rPr>
            <a:t>lebih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kecil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dalam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rangka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untuk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menciptakan</a:t>
          </a:r>
          <a:r>
            <a:rPr lang="en-US" sz="2300" kern="1200" dirty="0">
              <a:solidFill>
                <a:schemeClr val="tx1"/>
              </a:solidFill>
            </a:rPr>
            <a:t> WBS yang </a:t>
          </a:r>
          <a:r>
            <a:rPr lang="en-US" sz="2300" kern="1200" dirty="0" err="1">
              <a:solidFill>
                <a:schemeClr val="tx1"/>
              </a:solidFill>
            </a:rPr>
            <a:t>efektif</a:t>
          </a:r>
          <a:r>
            <a:rPr lang="en-US" sz="2300" kern="1200" dirty="0">
              <a:solidFill>
                <a:schemeClr val="tx1"/>
              </a:solidFill>
            </a:rPr>
            <a:t>.</a:t>
          </a:r>
          <a:endParaRPr lang="id-ID" sz="2300" kern="1200" dirty="0">
            <a:solidFill>
              <a:schemeClr val="tx1"/>
            </a:solidFill>
          </a:endParaRPr>
        </a:p>
      </dsp:txBody>
      <dsp:txXfrm>
        <a:off x="0" y="4286936"/>
        <a:ext cx="8690159" cy="13662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802D6-53F6-4222-BDED-1AC23BE6857A}">
      <dsp:nvSpPr>
        <dsp:cNvPr id="0" name=""/>
        <dsp:cNvSpPr/>
      </dsp:nvSpPr>
      <dsp:spPr>
        <a:xfrm>
          <a:off x="0" y="45934"/>
          <a:ext cx="2608239" cy="9216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Outputs</a:t>
          </a:r>
        </a:p>
      </dsp:txBody>
      <dsp:txXfrm>
        <a:off x="0" y="45934"/>
        <a:ext cx="2608239" cy="921600"/>
      </dsp:txXfrm>
    </dsp:sp>
    <dsp:sp modelId="{BE0718F4-DD6D-4EAE-90DE-5E21F522B80A}">
      <dsp:nvSpPr>
        <dsp:cNvPr id="0" name=""/>
        <dsp:cNvSpPr/>
      </dsp:nvSpPr>
      <dsp:spPr>
        <a:xfrm>
          <a:off x="0" y="967534"/>
          <a:ext cx="2608239" cy="27669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3200" kern="1200" dirty="0">
              <a:solidFill>
                <a:schemeClr val="tx1"/>
              </a:solidFill>
            </a:rPr>
            <a:t>Scope Baseline</a:t>
          </a:r>
          <a:endParaRPr lang="en-US" sz="3200" kern="1200" dirty="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/>
              </a:solidFill>
            </a:rPr>
            <a:t>Project Document (Update)</a:t>
          </a:r>
        </a:p>
      </dsp:txBody>
      <dsp:txXfrm>
        <a:off x="0" y="967534"/>
        <a:ext cx="2608239" cy="276696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515A7-FA4D-4B85-9DD9-17359CF050D2}">
      <dsp:nvSpPr>
        <dsp:cNvPr id="0" name=""/>
        <dsp:cNvSpPr/>
      </dsp:nvSpPr>
      <dsp:spPr>
        <a:xfrm>
          <a:off x="0" y="0"/>
          <a:ext cx="8690159" cy="692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82550" lvl="0" indent="-8255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>
              <a:solidFill>
                <a:schemeClr val="tx1"/>
              </a:solidFill>
            </a:rPr>
            <a:t>Scope Baseline</a:t>
          </a:r>
          <a:endParaRPr lang="en-US" sz="2800" b="1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33812" y="33812"/>
        <a:ext cx="8622535" cy="625016"/>
      </dsp:txXfrm>
    </dsp:sp>
    <dsp:sp modelId="{44DBF284-EFB8-48CB-AA9A-57838DF88D90}">
      <dsp:nvSpPr>
        <dsp:cNvPr id="0" name=""/>
        <dsp:cNvSpPr/>
      </dsp:nvSpPr>
      <dsp:spPr>
        <a:xfrm>
          <a:off x="0" y="779292"/>
          <a:ext cx="8690159" cy="482517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>
              <a:solidFill>
                <a:schemeClr val="tx1"/>
              </a:solidFill>
            </a:rPr>
            <a:t>Baseline </a:t>
          </a:r>
          <a:r>
            <a:rPr lang="en-US" sz="2900" kern="1200" dirty="0" err="1">
              <a:solidFill>
                <a:schemeClr val="tx1"/>
              </a:solidFill>
            </a:rPr>
            <a:t>adalah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rencana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asli</a:t>
          </a:r>
          <a:r>
            <a:rPr lang="en-US" sz="2900" kern="1200" dirty="0">
              <a:solidFill>
                <a:schemeClr val="tx1"/>
              </a:solidFill>
            </a:rPr>
            <a:t> (</a:t>
          </a:r>
          <a:r>
            <a:rPr lang="en-US" sz="2900" kern="1200" dirty="0" err="1">
              <a:solidFill>
                <a:schemeClr val="tx1"/>
              </a:solidFill>
            </a:rPr>
            <a:t>Baik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itu</a:t>
          </a:r>
          <a:r>
            <a:rPr lang="en-US" sz="2900" kern="1200" dirty="0">
              <a:solidFill>
                <a:schemeClr val="tx1"/>
              </a:solidFill>
            </a:rPr>
            <a:t> Scope, schedule, cost, or quality) </a:t>
          </a:r>
          <a:r>
            <a:rPr lang="en-US" sz="2900" kern="1200" dirty="0" err="1">
              <a:solidFill>
                <a:schemeClr val="tx1"/>
              </a:solidFill>
            </a:rPr>
            <a:t>ditambah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semua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perubahan</a:t>
          </a:r>
          <a:r>
            <a:rPr lang="en-US" sz="2900" kern="1200" dirty="0">
              <a:solidFill>
                <a:schemeClr val="tx1"/>
              </a:solidFill>
            </a:rPr>
            <a:t> yang </a:t>
          </a:r>
          <a:r>
            <a:rPr lang="en-US" sz="2900" kern="1200" dirty="0" err="1">
              <a:solidFill>
                <a:schemeClr val="tx1"/>
              </a:solidFill>
            </a:rPr>
            <a:t>disetujui</a:t>
          </a:r>
          <a:r>
            <a:rPr lang="en-US" sz="2900" kern="1200" dirty="0">
              <a:solidFill>
                <a:schemeClr val="tx1"/>
              </a:solidFill>
            </a:rPr>
            <a:t>.</a:t>
          </a:r>
          <a:endParaRPr lang="id-ID" sz="2900" kern="1200" dirty="0">
            <a:solidFill>
              <a:schemeClr val="tx1"/>
            </a:solidFill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>
              <a:solidFill>
                <a:schemeClr val="tx1"/>
              </a:solidFill>
            </a:rPr>
            <a:t>Versi</a:t>
          </a:r>
          <a:r>
            <a:rPr lang="en-US" sz="2900" kern="1200" dirty="0">
              <a:solidFill>
                <a:schemeClr val="tx1"/>
              </a:solidFill>
            </a:rPr>
            <a:t> scope statement yang disetujui, WBS, </a:t>
          </a:r>
          <a:r>
            <a:rPr lang="en-US" sz="2900" kern="1200" dirty="0" err="1">
              <a:solidFill>
                <a:schemeClr val="tx1"/>
              </a:solidFill>
            </a:rPr>
            <a:t>dan</a:t>
          </a:r>
          <a:r>
            <a:rPr lang="en-US" sz="2900" kern="1200" dirty="0">
              <a:solidFill>
                <a:schemeClr val="tx1"/>
              </a:solidFill>
            </a:rPr>
            <a:t> WBS dictionary yang terkait, yang dapat diubah hanya melalui prosedur kontrol perubahan formal dan digunakan sebagai dasar untuk perbandingan.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>
              <a:solidFill>
                <a:schemeClr val="tx1"/>
              </a:solidFill>
            </a:rPr>
            <a:t>Merupakan </a:t>
          </a:r>
          <a:r>
            <a:rPr lang="en-US" sz="2900" kern="1200" dirty="0" err="1">
              <a:solidFill>
                <a:schemeClr val="tx1"/>
              </a:solidFill>
            </a:rPr>
            <a:t>kombinasi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dari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pernyataan</a:t>
          </a:r>
          <a:r>
            <a:rPr lang="en-US" sz="2900" kern="1200" dirty="0">
              <a:solidFill>
                <a:schemeClr val="tx1"/>
              </a:solidFill>
            </a:rPr>
            <a:t> scope </a:t>
          </a:r>
          <a:r>
            <a:rPr lang="en-US" sz="2900" kern="1200" dirty="0" err="1">
              <a:solidFill>
                <a:schemeClr val="tx1"/>
              </a:solidFill>
            </a:rPr>
            <a:t>proyek</a:t>
          </a:r>
          <a:r>
            <a:rPr lang="en-US" sz="2900" kern="1200" dirty="0">
              <a:solidFill>
                <a:schemeClr val="tx1"/>
              </a:solidFill>
            </a:rPr>
            <a:t>, WBS, </a:t>
          </a:r>
          <a:r>
            <a:rPr lang="en-US" sz="2900" kern="1200" dirty="0" err="1">
              <a:solidFill>
                <a:schemeClr val="tx1"/>
              </a:solidFill>
            </a:rPr>
            <a:t>dan</a:t>
          </a:r>
          <a:r>
            <a:rPr lang="en-US" sz="2900" kern="1200" dirty="0">
              <a:solidFill>
                <a:schemeClr val="tx1"/>
              </a:solidFill>
            </a:rPr>
            <a:t> WBS dictionary.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>
              <a:solidFill>
                <a:schemeClr val="tx1"/>
              </a:solidFill>
            </a:rPr>
            <a:t>Perubahan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900" kern="1200" dirty="0" err="1">
              <a:solidFill>
                <a:schemeClr val="tx1"/>
              </a:solidFill>
            </a:rPr>
            <a:t>pada</a:t>
          </a:r>
          <a:r>
            <a:rPr lang="en-US" sz="2900" kern="1200" dirty="0">
              <a:solidFill>
                <a:schemeClr val="tx1"/>
              </a:solidFill>
            </a:rPr>
            <a:t> scope </a:t>
          </a:r>
          <a:r>
            <a:rPr lang="en-US" sz="2900" kern="1200" dirty="0" err="1">
              <a:solidFill>
                <a:schemeClr val="tx1"/>
              </a:solidFill>
            </a:rPr>
            <a:t>dilakukan</a:t>
          </a:r>
          <a:r>
            <a:rPr lang="en-US" sz="2900" kern="1200" dirty="0">
              <a:solidFill>
                <a:schemeClr val="tx1"/>
              </a:solidFill>
            </a:rPr>
            <a:t> sesuai </a:t>
          </a:r>
          <a:r>
            <a:rPr lang="en-US" sz="2900" kern="1200" dirty="0" err="1">
              <a:solidFill>
                <a:schemeClr val="tx1"/>
              </a:solidFill>
            </a:rPr>
            <a:t>dengan</a:t>
          </a:r>
          <a:r>
            <a:rPr lang="en-US" sz="2900" kern="1200" dirty="0">
              <a:solidFill>
                <a:schemeClr val="tx1"/>
              </a:solidFill>
            </a:rPr>
            <a:t> scope management plan</a:t>
          </a:r>
        </a:p>
      </dsp:txBody>
      <dsp:txXfrm>
        <a:off x="0" y="779292"/>
        <a:ext cx="8690159" cy="482517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802D6-53F6-4222-BDED-1AC23BE6857A}">
      <dsp:nvSpPr>
        <dsp:cNvPr id="0" name=""/>
        <dsp:cNvSpPr/>
      </dsp:nvSpPr>
      <dsp:spPr>
        <a:xfrm>
          <a:off x="0" y="45934"/>
          <a:ext cx="2608239" cy="9216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Outputs</a:t>
          </a:r>
        </a:p>
      </dsp:txBody>
      <dsp:txXfrm>
        <a:off x="0" y="45934"/>
        <a:ext cx="2608239" cy="921600"/>
      </dsp:txXfrm>
    </dsp:sp>
    <dsp:sp modelId="{BE0718F4-DD6D-4EAE-90DE-5E21F522B80A}">
      <dsp:nvSpPr>
        <dsp:cNvPr id="0" name=""/>
        <dsp:cNvSpPr/>
      </dsp:nvSpPr>
      <dsp:spPr>
        <a:xfrm>
          <a:off x="0" y="967534"/>
          <a:ext cx="2608239" cy="27669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3200" kern="1200" dirty="0">
              <a:solidFill>
                <a:schemeClr val="tx1"/>
              </a:solidFill>
            </a:rPr>
            <a:t>Scope Baseline</a:t>
          </a:r>
          <a:endParaRPr lang="en-US" sz="3200" kern="1200" dirty="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/>
              </a:solidFill>
            </a:rPr>
            <a:t>Project Document (Update)</a:t>
          </a:r>
        </a:p>
      </dsp:txBody>
      <dsp:txXfrm>
        <a:off x="0" y="967534"/>
        <a:ext cx="2608239" cy="276696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515A7-FA4D-4B85-9DD9-17359CF050D2}">
      <dsp:nvSpPr>
        <dsp:cNvPr id="0" name=""/>
        <dsp:cNvSpPr/>
      </dsp:nvSpPr>
      <dsp:spPr>
        <a:xfrm>
          <a:off x="0" y="0"/>
          <a:ext cx="869015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82550" lvl="0" indent="-8255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>
              <a:solidFill>
                <a:schemeClr val="tx1"/>
              </a:solidFill>
            </a:rPr>
            <a:t>Project Document Update</a:t>
          </a:r>
          <a:endParaRPr lang="en-US" sz="2800" b="1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59399" y="59399"/>
        <a:ext cx="8571361" cy="1098002"/>
      </dsp:txXfrm>
    </dsp:sp>
    <dsp:sp modelId="{44DBF284-EFB8-48CB-AA9A-57838DF88D90}">
      <dsp:nvSpPr>
        <dsp:cNvPr id="0" name=""/>
        <dsp:cNvSpPr/>
      </dsp:nvSpPr>
      <dsp:spPr>
        <a:xfrm>
          <a:off x="0" y="1671170"/>
          <a:ext cx="8690159" cy="3565575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u="sng" kern="1200" dirty="0" err="1">
              <a:solidFill>
                <a:schemeClr val="tx1"/>
              </a:solidFill>
            </a:rPr>
            <a:t>Asumption</a:t>
          </a:r>
          <a:r>
            <a:rPr lang="en-US" sz="3200" u="sng" kern="1200" dirty="0">
              <a:solidFill>
                <a:schemeClr val="tx1"/>
              </a:solidFill>
            </a:rPr>
            <a:t> Log</a:t>
          </a:r>
          <a:endParaRPr lang="id-ID" sz="3200" u="sng" kern="1200" dirty="0">
            <a:solidFill>
              <a:schemeClr val="tx1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 err="1">
              <a:solidFill>
                <a:schemeClr val="tx1"/>
              </a:solidFill>
            </a:rPr>
            <a:t>Diperbarui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dengan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asumsi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tambahan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atau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kendala</a:t>
          </a:r>
          <a:r>
            <a:rPr lang="en-US" sz="3200" kern="1200" dirty="0">
              <a:solidFill>
                <a:schemeClr val="tx1"/>
              </a:solidFill>
            </a:rPr>
            <a:t> yang </a:t>
          </a:r>
          <a:r>
            <a:rPr lang="en-US" sz="3200" kern="1200" dirty="0" err="1">
              <a:solidFill>
                <a:schemeClr val="tx1"/>
              </a:solidFill>
            </a:rPr>
            <a:t>terjadi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saat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pembuatan</a:t>
          </a:r>
          <a:r>
            <a:rPr lang="en-US" sz="3200" kern="1200" dirty="0">
              <a:solidFill>
                <a:schemeClr val="tx1"/>
              </a:solidFill>
            </a:rPr>
            <a:t> WBS</a:t>
          </a:r>
          <a:endParaRPr lang="id-ID" sz="3200" kern="1200" dirty="0">
            <a:solidFill>
              <a:schemeClr val="tx1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u="sng" kern="1200" dirty="0">
              <a:solidFill>
                <a:schemeClr val="tx1"/>
              </a:solidFill>
            </a:rPr>
            <a:t>Requirements documentation.</a:t>
          </a:r>
          <a:endParaRPr lang="id-ID" sz="3200" u="sng" kern="1200" dirty="0">
            <a:solidFill>
              <a:schemeClr val="tx1"/>
            </a:solidFill>
          </a:endParaRPr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 dirty="0" err="1">
              <a:solidFill>
                <a:schemeClr val="tx1"/>
              </a:solidFill>
            </a:rPr>
            <a:t>dapat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diperbarui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untuk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memasukkan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perubahan</a:t>
          </a:r>
          <a:r>
            <a:rPr lang="en-US" sz="3200" kern="1200" dirty="0">
              <a:solidFill>
                <a:schemeClr val="tx1"/>
              </a:solidFill>
            </a:rPr>
            <a:t> yang </a:t>
          </a:r>
          <a:r>
            <a:rPr lang="en-US" sz="3200" kern="1200" dirty="0" err="1">
              <a:solidFill>
                <a:schemeClr val="tx1"/>
              </a:solidFill>
            </a:rPr>
            <a:t>disetujui</a:t>
          </a:r>
          <a:r>
            <a:rPr lang="en-US" sz="3200" kern="1200" dirty="0">
              <a:solidFill>
                <a:schemeClr val="tx1"/>
              </a:solidFill>
            </a:rPr>
            <a:t> yang </a:t>
          </a:r>
          <a:r>
            <a:rPr lang="en-US" sz="3200" kern="1200" dirty="0" err="1">
              <a:solidFill>
                <a:schemeClr val="tx1"/>
              </a:solidFill>
            </a:rPr>
            <a:t>dihasilkan</a:t>
          </a:r>
          <a:r>
            <a:rPr lang="en-US" sz="3200" kern="1200" dirty="0">
              <a:solidFill>
                <a:schemeClr val="tx1"/>
              </a:solidFill>
            </a:rPr>
            <a:t> </a:t>
          </a:r>
          <a:r>
            <a:rPr lang="en-US" sz="3200" kern="1200" dirty="0" err="1">
              <a:solidFill>
                <a:schemeClr val="tx1"/>
              </a:solidFill>
            </a:rPr>
            <a:t>dari</a:t>
          </a:r>
          <a:r>
            <a:rPr lang="en-US" sz="3200" kern="1200" dirty="0">
              <a:solidFill>
                <a:schemeClr val="tx1"/>
              </a:solidFill>
            </a:rPr>
            <a:t> proses </a:t>
          </a:r>
          <a:r>
            <a:rPr lang="en-US" sz="3200" kern="1200" dirty="0" err="1">
              <a:solidFill>
                <a:schemeClr val="tx1"/>
              </a:solidFill>
            </a:rPr>
            <a:t>pembuatan</a:t>
          </a:r>
          <a:r>
            <a:rPr lang="en-US" sz="3200" kern="1200" dirty="0">
              <a:solidFill>
                <a:schemeClr val="tx1"/>
              </a:solidFill>
            </a:rPr>
            <a:t> WBS</a:t>
          </a:r>
          <a:endParaRPr lang="id-ID" sz="3200" kern="1200" dirty="0">
            <a:solidFill>
              <a:schemeClr val="tx1"/>
            </a:solidFill>
          </a:endParaRPr>
        </a:p>
      </dsp:txBody>
      <dsp:txXfrm>
        <a:off x="0" y="1671170"/>
        <a:ext cx="8690159" cy="356557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42F4C-2DCD-4F9A-9F8F-AAA00EEE169E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8B5D8-533B-4739-85E5-C33E9E0AFC76}">
      <dsp:nvSpPr>
        <dsp:cNvPr id="0" name=""/>
        <dsp:cNvSpPr/>
      </dsp:nvSpPr>
      <dsp:spPr>
        <a:xfrm>
          <a:off x="610504" y="416587"/>
          <a:ext cx="7440913" cy="8336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 PACKAGES </a:t>
          </a:r>
          <a:r>
            <a:rPr lang="en-US" sz="2500" kern="1200" dirty="0" err="1"/>
            <a:t>tidak</a:t>
          </a:r>
          <a:r>
            <a:rPr lang="en-US" sz="2500" kern="1200" dirty="0"/>
            <a:t> </a:t>
          </a:r>
          <a:r>
            <a:rPr lang="en-US" sz="2500" kern="1200" dirty="0" err="1"/>
            <a:t>dapat</a:t>
          </a:r>
          <a:r>
            <a:rPr lang="en-US" sz="2500" kern="1200" dirty="0"/>
            <a:t> </a:t>
          </a:r>
          <a:r>
            <a:rPr lang="en-US" sz="2500" kern="1200" dirty="0" err="1"/>
            <a:t>dengan</a:t>
          </a:r>
          <a:r>
            <a:rPr lang="en-US" sz="2500" kern="1200" dirty="0"/>
            <a:t> </a:t>
          </a:r>
          <a:r>
            <a:rPr lang="en-US" sz="2500" kern="1200" dirty="0" err="1"/>
            <a:t>mudah</a:t>
          </a:r>
          <a:r>
            <a:rPr lang="en-US" sz="2500" kern="1200" dirty="0"/>
            <a:t> </a:t>
          </a:r>
          <a:r>
            <a:rPr lang="en-US" sz="2500" kern="1200" dirty="0" err="1"/>
            <a:t>didekomposisi</a:t>
          </a:r>
          <a:r>
            <a:rPr lang="en-US" sz="2500" kern="1200" dirty="0"/>
            <a:t> </a:t>
          </a:r>
          <a:r>
            <a:rPr lang="en-US" sz="2500" kern="1200" dirty="0" err="1"/>
            <a:t>lebih</a:t>
          </a:r>
          <a:r>
            <a:rPr lang="en-US" sz="2500" kern="1200" dirty="0"/>
            <a:t> </a:t>
          </a:r>
          <a:r>
            <a:rPr lang="en-US" sz="2500" kern="1200" dirty="0" err="1"/>
            <a:t>jauh</a:t>
          </a:r>
          <a:r>
            <a:rPr lang="en-US" sz="2500" kern="1200" dirty="0"/>
            <a:t>.</a:t>
          </a:r>
        </a:p>
      </dsp:txBody>
      <dsp:txXfrm>
        <a:off x="610504" y="416587"/>
        <a:ext cx="7440913" cy="833607"/>
      </dsp:txXfrm>
    </dsp:sp>
    <dsp:sp modelId="{DB94E896-5D71-419C-9E52-632DFD10DB5F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2C617-F767-4805-8ADA-84433030DA57}">
      <dsp:nvSpPr>
        <dsp:cNvPr id="0" name=""/>
        <dsp:cNvSpPr/>
      </dsp:nvSpPr>
      <dsp:spPr>
        <a:xfrm>
          <a:off x="1088431" y="1667215"/>
          <a:ext cx="6962986" cy="8336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 PACKAGES </a:t>
          </a:r>
          <a:r>
            <a:rPr lang="en-US" sz="2500" kern="1200" dirty="0" err="1"/>
            <a:t>bisa</a:t>
          </a:r>
          <a:r>
            <a:rPr lang="en-US" sz="2500" kern="1200" dirty="0"/>
            <a:t> </a:t>
          </a:r>
          <a:r>
            <a:rPr lang="en-US" sz="2500" kern="1200" dirty="0" err="1"/>
            <a:t>diperkirakan</a:t>
          </a:r>
          <a:r>
            <a:rPr lang="en-US" sz="2500" kern="1200" dirty="0"/>
            <a:t> untuk </a:t>
          </a:r>
          <a:r>
            <a:rPr lang="en-US" sz="2500" kern="1200" dirty="0" err="1"/>
            <a:t>waktu</a:t>
          </a:r>
          <a:r>
            <a:rPr lang="en-US" sz="2500" kern="1200" dirty="0"/>
            <a:t> (schedule).</a:t>
          </a:r>
        </a:p>
      </dsp:txBody>
      <dsp:txXfrm>
        <a:off x="1088431" y="1667215"/>
        <a:ext cx="6962986" cy="833607"/>
      </dsp:txXfrm>
    </dsp:sp>
    <dsp:sp modelId="{E4BD554B-6C26-42F7-8E5E-90235513707A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7BC57-9858-406D-8261-68D53825CCF1}">
      <dsp:nvSpPr>
        <dsp:cNvPr id="0" name=""/>
        <dsp:cNvSpPr/>
      </dsp:nvSpPr>
      <dsp:spPr>
        <a:xfrm>
          <a:off x="1088431" y="2917843"/>
          <a:ext cx="6962986" cy="8336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 PACKAGES </a:t>
          </a:r>
          <a:r>
            <a:rPr lang="en-US" sz="2500" kern="1200" dirty="0" err="1"/>
            <a:t>dapat</a:t>
          </a:r>
          <a:r>
            <a:rPr lang="en-US" sz="2500" kern="1200" dirty="0"/>
            <a:t> </a:t>
          </a:r>
          <a:r>
            <a:rPr lang="en-US" sz="2500" kern="1200" dirty="0" err="1"/>
            <a:t>diperkirakan</a:t>
          </a:r>
          <a:r>
            <a:rPr lang="en-US" sz="2500" kern="1200" dirty="0"/>
            <a:t> </a:t>
          </a:r>
          <a:r>
            <a:rPr lang="en-US" sz="2500" kern="1200" dirty="0" err="1"/>
            <a:t>biayanya</a:t>
          </a:r>
          <a:r>
            <a:rPr lang="en-US" sz="2500" kern="1200" dirty="0"/>
            <a:t>.</a:t>
          </a:r>
        </a:p>
      </dsp:txBody>
      <dsp:txXfrm>
        <a:off x="1088431" y="2917843"/>
        <a:ext cx="6962986" cy="833607"/>
      </dsp:txXfrm>
    </dsp:sp>
    <dsp:sp modelId="{37B04FAF-2BEA-4F5A-AF1C-B74779546410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F5BE4-3E6D-488D-97C8-12E74C63163F}">
      <dsp:nvSpPr>
        <dsp:cNvPr id="0" name=""/>
        <dsp:cNvSpPr/>
      </dsp:nvSpPr>
      <dsp:spPr>
        <a:xfrm>
          <a:off x="610504" y="4168472"/>
          <a:ext cx="7440913" cy="8336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 PACKAGES </a:t>
          </a:r>
          <a:r>
            <a:rPr lang="en-US" sz="2500" kern="1200" dirty="0" err="1"/>
            <a:t>dapat</a:t>
          </a:r>
          <a:r>
            <a:rPr lang="en-US" sz="2500" kern="1200" dirty="0"/>
            <a:t> ditugaskan untuk satu orang</a:t>
          </a:r>
        </a:p>
      </dsp:txBody>
      <dsp:txXfrm>
        <a:off x="610504" y="4168472"/>
        <a:ext cx="7440913" cy="833607"/>
      </dsp:txXfrm>
    </dsp:sp>
    <dsp:sp modelId="{7A09F8AF-52D6-4CB0-B896-1C91AAE76C7E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75C71-9286-4141-9BB7-3E7F2C99557D}">
      <dsp:nvSpPr>
        <dsp:cNvPr id="0" name=""/>
        <dsp:cNvSpPr/>
      </dsp:nvSpPr>
      <dsp:spPr>
        <a:xfrm>
          <a:off x="39" y="86778"/>
          <a:ext cx="3798093" cy="7488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Validate Scope</a:t>
          </a:r>
        </a:p>
      </dsp:txBody>
      <dsp:txXfrm>
        <a:off x="39" y="86778"/>
        <a:ext cx="3798093" cy="748800"/>
      </dsp:txXfrm>
    </dsp:sp>
    <dsp:sp modelId="{62048464-D448-49CE-88B9-5DB6337C28FE}">
      <dsp:nvSpPr>
        <dsp:cNvPr id="0" name=""/>
        <dsp:cNvSpPr/>
      </dsp:nvSpPr>
      <dsp:spPr>
        <a:xfrm>
          <a:off x="39" y="835578"/>
          <a:ext cx="3798093" cy="449631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Sering</a:t>
          </a:r>
          <a:r>
            <a:rPr lang="en-US" sz="2600" kern="1200" dirty="0"/>
            <a:t> </a:t>
          </a:r>
          <a:r>
            <a:rPr lang="en-US" sz="2600" kern="1200" dirty="0" err="1"/>
            <a:t>dilakukan</a:t>
          </a:r>
          <a:r>
            <a:rPr lang="en-US" sz="2600" kern="1200" dirty="0"/>
            <a:t> </a:t>
          </a:r>
          <a:r>
            <a:rPr lang="en-US" sz="2600" kern="1200" dirty="0" err="1"/>
            <a:t>setelah</a:t>
          </a:r>
          <a:r>
            <a:rPr lang="en-US" sz="2600" kern="1200" dirty="0"/>
            <a:t> </a:t>
          </a:r>
          <a:r>
            <a:rPr lang="en-US" sz="2600" kern="1200" dirty="0" err="1"/>
            <a:t>melakukan</a:t>
          </a:r>
          <a:r>
            <a:rPr lang="en-US" sz="2600" kern="1200" dirty="0"/>
            <a:t> Quality Control.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Terutama berkaitan </a:t>
          </a:r>
          <a:r>
            <a:rPr lang="en-US" sz="2600" kern="1200" dirty="0" err="1"/>
            <a:t>dengan</a:t>
          </a:r>
          <a:r>
            <a:rPr lang="en-US" sz="2600" kern="1200" dirty="0"/>
            <a:t> </a:t>
          </a:r>
          <a:r>
            <a:rPr lang="en-US" sz="2600" kern="1200" dirty="0" err="1"/>
            <a:t>kelengkapan</a:t>
          </a:r>
          <a:r>
            <a:rPr lang="en-US" sz="2600" kern="1200" dirty="0"/>
            <a:t> (Completeness).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Concern dengan </a:t>
          </a:r>
          <a:r>
            <a:rPr lang="en-US" sz="2600" kern="1200" dirty="0" err="1"/>
            <a:t>penerimaan</a:t>
          </a:r>
          <a:r>
            <a:rPr lang="en-US" sz="2600" kern="1200" dirty="0"/>
            <a:t> deliverable oleh manajer proyek, sponsor, pelanggan, dan lainnya</a:t>
          </a:r>
        </a:p>
      </dsp:txBody>
      <dsp:txXfrm>
        <a:off x="39" y="835578"/>
        <a:ext cx="3798093" cy="4496310"/>
      </dsp:txXfrm>
    </dsp:sp>
    <dsp:sp modelId="{1644BF72-9637-437E-A10C-B7E06ABC7A37}">
      <dsp:nvSpPr>
        <dsp:cNvPr id="0" name=""/>
        <dsp:cNvSpPr/>
      </dsp:nvSpPr>
      <dsp:spPr>
        <a:xfrm>
          <a:off x="4329866" y="86778"/>
          <a:ext cx="3798093" cy="748800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Control Quality</a:t>
          </a:r>
        </a:p>
      </dsp:txBody>
      <dsp:txXfrm>
        <a:off x="4329866" y="86778"/>
        <a:ext cx="3798093" cy="748800"/>
      </dsp:txXfrm>
    </dsp:sp>
    <dsp:sp modelId="{09623DAF-A873-4CDF-AE51-3C6924EBF64B}">
      <dsp:nvSpPr>
        <dsp:cNvPr id="0" name=""/>
        <dsp:cNvSpPr/>
      </dsp:nvSpPr>
      <dsp:spPr>
        <a:xfrm>
          <a:off x="4329866" y="835578"/>
          <a:ext cx="3798093" cy="4496310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Terutama</a:t>
          </a:r>
          <a:r>
            <a:rPr lang="en-US" sz="2600" kern="1200" dirty="0"/>
            <a:t> concern </a:t>
          </a:r>
          <a:r>
            <a:rPr lang="en-US" sz="2600" kern="1200" dirty="0" err="1"/>
            <a:t>dengan</a:t>
          </a:r>
          <a:r>
            <a:rPr lang="en-US" sz="2600" kern="1200" dirty="0"/>
            <a:t> </a:t>
          </a:r>
          <a:r>
            <a:rPr lang="en-US" sz="2600" kern="1200" dirty="0" err="1"/>
            <a:t>perbaikan</a:t>
          </a:r>
          <a:r>
            <a:rPr lang="en-US" sz="2600" kern="1200" dirty="0"/>
            <a:t> (</a:t>
          </a:r>
          <a:r>
            <a:rPr lang="en-US" sz="2600" kern="1200" dirty="0" err="1"/>
            <a:t>Correctiveness</a:t>
          </a:r>
          <a:r>
            <a:rPr lang="en-US" sz="2600" kern="1200" dirty="0"/>
            <a:t>).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n-NO" sz="2600" kern="1200" dirty="0"/>
            <a:t>Berkaitan dengan kepatuhan terhadap spesifikasi kualitas.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Sudah</a:t>
          </a:r>
          <a:r>
            <a:rPr lang="en-US" sz="2600" kern="1200" dirty="0"/>
            <a:t> </a:t>
          </a:r>
          <a:r>
            <a:rPr lang="en-US" sz="2600" kern="1200" dirty="0" err="1"/>
            <a:t>lazim</a:t>
          </a:r>
          <a:r>
            <a:rPr lang="en-US" sz="2600" kern="1200" dirty="0"/>
            <a:t> </a:t>
          </a:r>
          <a:r>
            <a:rPr lang="en-US" sz="2600" kern="1200" dirty="0" err="1"/>
            <a:t>untuk</a:t>
          </a:r>
          <a:r>
            <a:rPr lang="en-US" sz="2600" kern="1200" dirty="0"/>
            <a:t> proses </a:t>
          </a:r>
          <a:r>
            <a:rPr lang="en-US" sz="2600" kern="1200" dirty="0" err="1"/>
            <a:t>ini</a:t>
          </a:r>
          <a:r>
            <a:rPr lang="en-US" sz="2600" kern="1200" dirty="0"/>
            <a:t> </a:t>
          </a:r>
          <a:r>
            <a:rPr lang="en-US" sz="2600" kern="1200" dirty="0" err="1"/>
            <a:t>dilakukan</a:t>
          </a:r>
          <a:r>
            <a:rPr lang="en-US" sz="2600" kern="1200" dirty="0"/>
            <a:t> </a:t>
          </a:r>
          <a:r>
            <a:rPr lang="en-US" sz="2600" kern="1200" dirty="0" err="1"/>
            <a:t>pada</a:t>
          </a:r>
          <a:r>
            <a:rPr lang="en-US" sz="2600" kern="1200" dirty="0"/>
            <a:t> </a:t>
          </a:r>
          <a:r>
            <a:rPr lang="en-US" sz="2600" kern="1200" dirty="0" err="1"/>
            <a:t>saat</a:t>
          </a:r>
          <a:r>
            <a:rPr lang="en-US" sz="2600" kern="1200" dirty="0"/>
            <a:t> </a:t>
          </a:r>
          <a:r>
            <a:rPr lang="en-US" sz="2600" kern="1200" dirty="0" err="1"/>
            <a:t>bersamaan</a:t>
          </a:r>
          <a:r>
            <a:rPr lang="en-US" sz="2600" kern="1200" dirty="0"/>
            <a:t>.</a:t>
          </a:r>
        </a:p>
      </dsp:txBody>
      <dsp:txXfrm>
        <a:off x="4329866" y="835578"/>
        <a:ext cx="3798093" cy="449631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35484-FF0D-4162-A913-B98E8060D527}">
      <dsp:nvSpPr>
        <dsp:cNvPr id="0" name=""/>
        <dsp:cNvSpPr/>
      </dsp:nvSpPr>
      <dsp:spPr>
        <a:xfrm>
          <a:off x="0" y="62007"/>
          <a:ext cx="2392310" cy="93741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Tools &amp; Techniques</a:t>
          </a:r>
        </a:p>
      </dsp:txBody>
      <dsp:txXfrm>
        <a:off x="0" y="62007"/>
        <a:ext cx="2392310" cy="937412"/>
      </dsp:txXfrm>
    </dsp:sp>
    <dsp:sp modelId="{E355BEE5-95B4-47F3-9ECD-C756C6A29BB3}">
      <dsp:nvSpPr>
        <dsp:cNvPr id="0" name=""/>
        <dsp:cNvSpPr/>
      </dsp:nvSpPr>
      <dsp:spPr>
        <a:xfrm>
          <a:off x="0" y="999420"/>
          <a:ext cx="2392310" cy="224815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600" kern="1200" dirty="0">
              <a:solidFill>
                <a:schemeClr val="tx2"/>
              </a:solidFill>
            </a:rPr>
            <a:t>Inspection</a:t>
          </a:r>
          <a:endParaRPr lang="en-US" sz="2600" kern="1200" dirty="0">
            <a:solidFill>
              <a:schemeClr val="tx1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600" kern="1200" dirty="0">
              <a:solidFill>
                <a:srgbClr val="675E47"/>
              </a:solidFill>
            </a:rPr>
            <a:t>Decision Making Technique</a:t>
          </a:r>
          <a:r>
            <a:rPr lang="en-US" sz="2600" kern="1200" dirty="0">
              <a:solidFill>
                <a:srgbClr val="675E47"/>
              </a:solidFill>
            </a:rPr>
            <a:t> (Voting)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0" y="999420"/>
        <a:ext cx="2392310" cy="2248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DF508-B38B-40B6-9BF3-7DB3095826DE}">
      <dsp:nvSpPr>
        <dsp:cNvPr id="0" name=""/>
        <dsp:cNvSpPr/>
      </dsp:nvSpPr>
      <dsp:spPr>
        <a:xfrm>
          <a:off x="1293" y="139436"/>
          <a:ext cx="5043041" cy="42756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Keberhasilan</a:t>
          </a:r>
          <a:r>
            <a:rPr lang="en-US" sz="2400" kern="1200" dirty="0"/>
            <a:t> </a:t>
          </a:r>
          <a:r>
            <a:rPr lang="en-US" sz="2400" kern="1200" dirty="0" err="1"/>
            <a:t>proyek</a:t>
          </a:r>
          <a:r>
            <a:rPr lang="en-US" sz="2400" kern="1200" dirty="0"/>
            <a:t> </a:t>
          </a:r>
          <a:r>
            <a:rPr lang="en-US" sz="2400" kern="1200" dirty="0" err="1"/>
            <a:t>secara</a:t>
          </a:r>
          <a:r>
            <a:rPr lang="en-US" sz="2400" kern="1200" dirty="0"/>
            <a:t> </a:t>
          </a:r>
          <a:r>
            <a:rPr lang="en-US" sz="2400" kern="1200" dirty="0" err="1"/>
            <a:t>langsung</a:t>
          </a:r>
          <a:r>
            <a:rPr lang="en-US" sz="2400" kern="1200" dirty="0"/>
            <a:t> </a:t>
          </a:r>
          <a:r>
            <a:rPr lang="en-US" sz="2400" kern="1200" dirty="0" err="1"/>
            <a:t>dipengaruhi</a:t>
          </a:r>
          <a:r>
            <a:rPr lang="en-US" sz="2400" kern="1200" dirty="0"/>
            <a:t> </a:t>
          </a:r>
          <a:r>
            <a:rPr lang="en-US" sz="2400" kern="1200" dirty="0" err="1"/>
            <a:t>oleh</a:t>
          </a:r>
          <a:r>
            <a:rPr lang="en-US" sz="2400" kern="1200" dirty="0"/>
            <a:t> </a:t>
          </a:r>
          <a:r>
            <a:rPr lang="en-US" sz="2400" kern="1200" dirty="0" err="1"/>
            <a:t>keterlibatan</a:t>
          </a:r>
          <a:r>
            <a:rPr lang="en-US" sz="2400" kern="1200" dirty="0"/>
            <a:t> </a:t>
          </a:r>
          <a:r>
            <a:rPr lang="en-US" sz="2400" kern="1200" dirty="0" err="1"/>
            <a:t>aktif</a:t>
          </a:r>
          <a:r>
            <a:rPr lang="en-US" sz="2400" kern="1200" dirty="0"/>
            <a:t> </a:t>
          </a:r>
          <a:r>
            <a:rPr lang="en-US" sz="2400" kern="1200" dirty="0" err="1"/>
            <a:t>dari</a:t>
          </a:r>
          <a:r>
            <a:rPr lang="en-US" sz="2400" kern="1200" dirty="0"/>
            <a:t> stakeholder </a:t>
          </a:r>
          <a:r>
            <a:rPr lang="en-US" sz="2400" kern="1200" dirty="0" err="1"/>
            <a:t>dalam</a:t>
          </a:r>
          <a:r>
            <a:rPr lang="en-US" sz="2400" kern="1200" dirty="0"/>
            <a:t> </a:t>
          </a:r>
          <a:r>
            <a:rPr lang="en-US" sz="2400" kern="1200" dirty="0" err="1"/>
            <a:t>penemuan</a:t>
          </a:r>
          <a:r>
            <a:rPr lang="en-US" sz="2400" kern="1200" dirty="0"/>
            <a:t> </a:t>
          </a:r>
          <a:r>
            <a:rPr lang="en-US" sz="2400" kern="1200" dirty="0" err="1"/>
            <a:t>dan</a:t>
          </a:r>
          <a:r>
            <a:rPr lang="en-US" sz="2400" kern="1200" dirty="0"/>
            <a:t> </a:t>
          </a:r>
          <a:r>
            <a:rPr lang="en-US" sz="2400" kern="1200" dirty="0" err="1"/>
            <a:t>dekomposisi</a:t>
          </a:r>
          <a:r>
            <a:rPr lang="en-US" sz="2400" kern="1200" dirty="0"/>
            <a:t> </a:t>
          </a:r>
          <a:r>
            <a:rPr lang="en-US" sz="2400" kern="1200" dirty="0" err="1"/>
            <a:t>dari</a:t>
          </a:r>
          <a:r>
            <a:rPr lang="en-US" sz="2400" kern="1200" dirty="0"/>
            <a:t> </a:t>
          </a:r>
          <a:r>
            <a:rPr lang="en-US" sz="2400" kern="1200" dirty="0" err="1"/>
            <a:t>kebutuhan</a:t>
          </a:r>
          <a:r>
            <a:rPr lang="en-US" sz="2400" kern="1200" dirty="0"/>
            <a:t> </a:t>
          </a:r>
          <a:r>
            <a:rPr lang="en-US" sz="2400" kern="1200" dirty="0" err="1"/>
            <a:t>menjadi</a:t>
          </a:r>
          <a:r>
            <a:rPr lang="en-US" sz="2400" kern="1200" dirty="0"/>
            <a:t> requirement </a:t>
          </a:r>
          <a:r>
            <a:rPr lang="en-US" sz="2400" kern="1200" dirty="0" err="1"/>
            <a:t>dan</a:t>
          </a:r>
          <a:r>
            <a:rPr lang="en-US" sz="2400" kern="1200" dirty="0"/>
            <a:t> </a:t>
          </a:r>
          <a:r>
            <a:rPr lang="en-US" sz="2400" kern="1200" dirty="0" err="1"/>
            <a:t>dengan</a:t>
          </a:r>
          <a:r>
            <a:rPr lang="en-US" sz="2400" kern="1200" dirty="0"/>
            <a:t> </a:t>
          </a:r>
          <a:r>
            <a:rPr lang="en-US" sz="2400" kern="1200" dirty="0" err="1"/>
            <a:t>hati-hati</a:t>
          </a:r>
          <a:r>
            <a:rPr lang="en-US" sz="2400" kern="1200" dirty="0"/>
            <a:t> </a:t>
          </a:r>
          <a:r>
            <a:rPr lang="en-US" sz="2400" kern="1200" dirty="0" err="1"/>
            <a:t>dalam</a:t>
          </a:r>
          <a:r>
            <a:rPr lang="en-US" sz="2400" kern="1200" dirty="0"/>
            <a:t> </a:t>
          </a:r>
          <a:r>
            <a:rPr lang="en-US" sz="2400" kern="1200" dirty="0" err="1"/>
            <a:t>menentukan</a:t>
          </a:r>
          <a:r>
            <a:rPr lang="en-US" sz="2400" kern="1200" dirty="0"/>
            <a:t>, </a:t>
          </a:r>
          <a:r>
            <a:rPr lang="en-US" sz="2400" kern="1200" dirty="0" err="1"/>
            <a:t>mendokumentasikan</a:t>
          </a:r>
          <a:r>
            <a:rPr lang="en-US" sz="2400" kern="1200" dirty="0"/>
            <a:t>, </a:t>
          </a:r>
          <a:r>
            <a:rPr lang="en-US" sz="2400" kern="1200" dirty="0" err="1"/>
            <a:t>dan</a:t>
          </a:r>
          <a:r>
            <a:rPr lang="en-US" sz="2400" kern="1200" dirty="0"/>
            <a:t> </a:t>
          </a:r>
          <a:r>
            <a:rPr lang="en-US" sz="2400" kern="1200" dirty="0" err="1"/>
            <a:t>mengelola</a:t>
          </a:r>
          <a:r>
            <a:rPr lang="en-US" sz="2400" kern="1200" dirty="0"/>
            <a:t> requirement </a:t>
          </a:r>
          <a:r>
            <a:rPr lang="es-ES" sz="2400" kern="1200" dirty="0" err="1"/>
            <a:t>dari</a:t>
          </a:r>
          <a:r>
            <a:rPr lang="es-ES" sz="2400" kern="1200" dirty="0"/>
            <a:t> </a:t>
          </a:r>
          <a:r>
            <a:rPr lang="es-ES" sz="2400" kern="1200" dirty="0" err="1"/>
            <a:t>produk</a:t>
          </a:r>
          <a:r>
            <a:rPr lang="es-ES" sz="2400" kern="1200" dirty="0"/>
            <a:t>, </a:t>
          </a:r>
          <a:r>
            <a:rPr lang="es-ES" sz="2400" kern="1200" dirty="0" err="1"/>
            <a:t>layanan</a:t>
          </a:r>
          <a:r>
            <a:rPr lang="es-ES" sz="2400" kern="1200" dirty="0"/>
            <a:t>, </a:t>
          </a:r>
          <a:r>
            <a:rPr lang="es-ES" sz="2400" kern="1200" dirty="0" err="1"/>
            <a:t>atau</a:t>
          </a:r>
          <a:r>
            <a:rPr lang="es-ES" sz="2400" kern="1200" dirty="0"/>
            <a:t> </a:t>
          </a:r>
          <a:r>
            <a:rPr lang="es-ES" sz="2400" kern="1200" dirty="0" err="1"/>
            <a:t>hasil</a:t>
          </a:r>
          <a:r>
            <a:rPr lang="es-ES" sz="2400" kern="1200" dirty="0"/>
            <a:t> </a:t>
          </a:r>
          <a:r>
            <a:rPr lang="es-ES" sz="2400" kern="1200" dirty="0" err="1"/>
            <a:t>proyek</a:t>
          </a:r>
          <a:r>
            <a:rPr lang="es-ES" sz="2400" kern="1200" dirty="0"/>
            <a:t>. </a:t>
          </a:r>
          <a:endParaRPr lang="en-US" sz="2400" kern="1200" dirty="0"/>
        </a:p>
      </dsp:txBody>
      <dsp:txXfrm>
        <a:off x="1293" y="139436"/>
        <a:ext cx="5043041" cy="4275611"/>
      </dsp:txXfrm>
    </dsp:sp>
    <dsp:sp modelId="{A5DA87D4-C140-4C21-A03D-0A9308ACDFC6}">
      <dsp:nvSpPr>
        <dsp:cNvPr id="0" name=""/>
        <dsp:cNvSpPr/>
      </dsp:nvSpPr>
      <dsp:spPr>
        <a:xfrm>
          <a:off x="5548638" y="153082"/>
          <a:ext cx="5043041" cy="42483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Requirement </a:t>
          </a:r>
          <a:r>
            <a:rPr lang="en-US" sz="2800" kern="1200" dirty="0" err="1"/>
            <a:t>mencakup</a:t>
          </a:r>
          <a:r>
            <a:rPr lang="en-US" sz="2800" kern="1200" dirty="0"/>
            <a:t> </a:t>
          </a:r>
          <a:r>
            <a:rPr lang="en-US" sz="2800" kern="1200" dirty="0" err="1"/>
            <a:t>kondisi</a:t>
          </a:r>
          <a:r>
            <a:rPr lang="en-US" sz="2800" kern="1200" dirty="0"/>
            <a:t> </a:t>
          </a:r>
          <a:r>
            <a:rPr lang="en-US" sz="2800" kern="1200" dirty="0" err="1"/>
            <a:t>atau</a:t>
          </a:r>
          <a:r>
            <a:rPr lang="en-US" sz="2800" kern="1200" dirty="0"/>
            <a:t> </a:t>
          </a:r>
          <a:r>
            <a:rPr lang="en-US" sz="2800" kern="1200" dirty="0" err="1"/>
            <a:t>kemampuan</a:t>
          </a:r>
          <a:r>
            <a:rPr lang="en-US" sz="2800" kern="1200" dirty="0"/>
            <a:t> yang </a:t>
          </a:r>
          <a:r>
            <a:rPr lang="en-US" sz="2800" kern="1200" dirty="0" err="1"/>
            <a:t>harus</a:t>
          </a:r>
          <a:r>
            <a:rPr lang="en-US" sz="2800" kern="1200" dirty="0"/>
            <a:t> </a:t>
          </a:r>
          <a:r>
            <a:rPr lang="en-US" sz="2800" kern="1200" dirty="0" err="1"/>
            <a:t>dipenuhi</a:t>
          </a:r>
          <a:r>
            <a:rPr lang="en-US" sz="2800" kern="1200" dirty="0"/>
            <a:t> </a:t>
          </a:r>
          <a:r>
            <a:rPr lang="en-US" sz="2800" kern="1200" dirty="0" err="1"/>
            <a:t>oleh</a:t>
          </a:r>
          <a:r>
            <a:rPr lang="en-US" sz="2800" kern="1200" dirty="0"/>
            <a:t> </a:t>
          </a:r>
          <a:r>
            <a:rPr lang="en-US" sz="2800" kern="1200" dirty="0" err="1"/>
            <a:t>proyek</a:t>
          </a:r>
          <a:r>
            <a:rPr lang="en-US" sz="2800" kern="1200" dirty="0"/>
            <a:t> </a:t>
          </a:r>
          <a:r>
            <a:rPr lang="en-US" sz="2800" kern="1200" dirty="0" err="1"/>
            <a:t>atau</a:t>
          </a:r>
          <a:r>
            <a:rPr lang="en-US" sz="2800" kern="1200" dirty="0"/>
            <a:t> </a:t>
          </a:r>
          <a:r>
            <a:rPr lang="en-US" sz="2800" kern="1200" dirty="0" err="1"/>
            <a:t>produk</a:t>
          </a:r>
          <a:r>
            <a:rPr lang="en-US" sz="2800" kern="1200" dirty="0"/>
            <a:t>, </a:t>
          </a:r>
          <a:r>
            <a:rPr lang="en-US" sz="2800" kern="1200" dirty="0" err="1"/>
            <a:t>layanan</a:t>
          </a:r>
          <a:r>
            <a:rPr lang="en-US" sz="2800" kern="1200" dirty="0"/>
            <a:t>, </a:t>
          </a:r>
          <a:r>
            <a:rPr lang="en-US" sz="2800" kern="1200" dirty="0" err="1"/>
            <a:t>atau</a:t>
          </a:r>
          <a:r>
            <a:rPr lang="en-US" sz="2800" kern="1200" dirty="0"/>
            <a:t> </a:t>
          </a:r>
          <a:r>
            <a:rPr lang="en-US" sz="2800" kern="1200" dirty="0" err="1"/>
            <a:t>hasil</a:t>
          </a:r>
          <a:r>
            <a:rPr lang="en-US" sz="2800" kern="1200" dirty="0"/>
            <a:t> yang </a:t>
          </a:r>
          <a:r>
            <a:rPr lang="en-US" sz="2800" kern="1200" dirty="0" err="1"/>
            <a:t>telah</a:t>
          </a:r>
          <a:r>
            <a:rPr lang="en-US" sz="2800" kern="1200" dirty="0"/>
            <a:t> </a:t>
          </a:r>
          <a:r>
            <a:rPr lang="en-US" sz="2800" kern="1200" dirty="0" err="1"/>
            <a:t>disetujui</a:t>
          </a:r>
          <a:r>
            <a:rPr lang="en-US" sz="2800" kern="1200" dirty="0"/>
            <a:t> </a:t>
          </a:r>
          <a:r>
            <a:rPr lang="en-US" sz="2800" kern="1200" dirty="0" err="1"/>
            <a:t>secara</a:t>
          </a:r>
          <a:r>
            <a:rPr lang="en-US" sz="2800" kern="1200" dirty="0"/>
            <a:t> formal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5548638" y="153082"/>
        <a:ext cx="5043041" cy="42483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8E4DC-6C59-4D8A-9763-F93A5549FCC9}">
      <dsp:nvSpPr>
        <dsp:cNvPr id="0" name=""/>
        <dsp:cNvSpPr/>
      </dsp:nvSpPr>
      <dsp:spPr>
        <a:xfrm>
          <a:off x="479218" y="3329"/>
          <a:ext cx="4587874" cy="275272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Requirement </a:t>
          </a:r>
          <a:r>
            <a:rPr lang="en-US" sz="2400" kern="1200" dirty="0" err="1"/>
            <a:t>termasuk</a:t>
          </a:r>
          <a:r>
            <a:rPr lang="en-US" sz="2400" kern="1200" dirty="0"/>
            <a:t> </a:t>
          </a:r>
          <a:r>
            <a:rPr lang="en-US" sz="2400" kern="1200" dirty="0" err="1"/>
            <a:t>kebutuhan</a:t>
          </a:r>
          <a:r>
            <a:rPr lang="en-US" sz="2400" kern="1200" dirty="0"/>
            <a:t> </a:t>
          </a:r>
          <a:r>
            <a:rPr lang="en-US" sz="2400" kern="1200" dirty="0" err="1"/>
            <a:t>dan</a:t>
          </a:r>
          <a:r>
            <a:rPr lang="en-US" sz="2400" kern="1200" dirty="0"/>
            <a:t> </a:t>
          </a:r>
          <a:r>
            <a:rPr lang="en-US" sz="2400" kern="1200" dirty="0" err="1"/>
            <a:t>harapan</a:t>
          </a:r>
          <a:r>
            <a:rPr lang="en-US" sz="2400" kern="1200" dirty="0"/>
            <a:t> </a:t>
          </a:r>
          <a:r>
            <a:rPr lang="en-US" sz="2400" kern="1200" dirty="0" err="1"/>
            <a:t>dari</a:t>
          </a:r>
          <a:r>
            <a:rPr lang="en-US" sz="2400" kern="1200" dirty="0"/>
            <a:t> sponsor, Customer, </a:t>
          </a:r>
          <a:r>
            <a:rPr lang="en-US" sz="2400" kern="1200" dirty="0" err="1"/>
            <a:t>dan</a:t>
          </a:r>
          <a:r>
            <a:rPr lang="en-US" sz="2400" kern="1200" dirty="0"/>
            <a:t> stakeholder </a:t>
          </a:r>
          <a:r>
            <a:rPr lang="en-US" sz="2400" kern="1200" dirty="0" err="1"/>
            <a:t>lainnya</a:t>
          </a:r>
          <a:r>
            <a:rPr lang="en-US" sz="2400" kern="1200" dirty="0"/>
            <a:t>. yang </a:t>
          </a:r>
          <a:r>
            <a:rPr lang="en-US" sz="2400" kern="1200" dirty="0" err="1"/>
            <a:t>telah</a:t>
          </a:r>
          <a:r>
            <a:rPr lang="en-US" sz="2400" kern="1200" dirty="0"/>
            <a:t> </a:t>
          </a:r>
          <a:r>
            <a:rPr lang="en-US" sz="2400" kern="1200" dirty="0" err="1"/>
            <a:t>diukur</a:t>
          </a:r>
          <a:r>
            <a:rPr lang="en-US" sz="2400" kern="1200" dirty="0"/>
            <a:t> </a:t>
          </a:r>
          <a:r>
            <a:rPr lang="en-US" sz="2400" kern="1200" dirty="0" err="1"/>
            <a:t>dan</a:t>
          </a:r>
          <a:r>
            <a:rPr lang="en-US" sz="2400" kern="1200" dirty="0"/>
            <a:t> </a:t>
          </a:r>
          <a:r>
            <a:rPr lang="en-US" sz="2400" kern="1200" dirty="0" err="1"/>
            <a:t>didokumentasikan</a:t>
          </a:r>
          <a:r>
            <a:rPr lang="en-US" sz="2400" kern="1200" dirty="0"/>
            <a:t> </a:t>
          </a:r>
        </a:p>
      </dsp:txBody>
      <dsp:txXfrm>
        <a:off x="479218" y="3329"/>
        <a:ext cx="4587874" cy="2752724"/>
      </dsp:txXfrm>
    </dsp:sp>
    <dsp:sp modelId="{71B756D8-7746-4A1D-B4FC-D99922452E73}">
      <dsp:nvSpPr>
        <dsp:cNvPr id="0" name=""/>
        <dsp:cNvSpPr/>
      </dsp:nvSpPr>
      <dsp:spPr>
        <a:xfrm>
          <a:off x="5525880" y="3329"/>
          <a:ext cx="4587874" cy="275272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Requirement</a:t>
          </a:r>
          <a:r>
            <a:rPr lang="fr-FR" sz="2400" kern="1200" dirty="0"/>
            <a:t> </a:t>
          </a:r>
          <a:r>
            <a:rPr lang="fr-FR" sz="2400" kern="1200" dirty="0" err="1"/>
            <a:t>ini</a:t>
          </a:r>
          <a:r>
            <a:rPr lang="fr-FR" sz="2400" kern="1200" dirty="0"/>
            <a:t> </a:t>
          </a:r>
          <a:r>
            <a:rPr lang="fr-FR" sz="2400" kern="1200" dirty="0" err="1"/>
            <a:t>perlu</a:t>
          </a:r>
          <a:r>
            <a:rPr lang="fr-FR" sz="2400" kern="1200" dirty="0"/>
            <a:t> </a:t>
          </a:r>
          <a:r>
            <a:rPr lang="fr-FR" sz="2400" kern="1200" dirty="0" err="1"/>
            <a:t>dikumpulkan</a:t>
          </a:r>
          <a:r>
            <a:rPr lang="fr-FR" sz="2400" kern="1200" dirty="0"/>
            <a:t>, </a:t>
          </a:r>
          <a:r>
            <a:rPr lang="fr-FR" sz="2400" kern="1200" dirty="0" err="1"/>
            <a:t>dianalisis</a:t>
          </a:r>
          <a:r>
            <a:rPr lang="fr-FR" sz="2400" kern="1200" dirty="0"/>
            <a:t>, dan </a:t>
          </a:r>
          <a:r>
            <a:rPr lang="fr-FR" sz="2400" kern="1200" dirty="0" err="1"/>
            <a:t>dicatat</a:t>
          </a:r>
          <a:r>
            <a:rPr lang="fr-FR" sz="2400" kern="1200" dirty="0"/>
            <a:t> </a:t>
          </a:r>
          <a:r>
            <a:rPr lang="fr-FR" sz="2400" kern="1200" dirty="0" err="1"/>
            <a:t>secara</a:t>
          </a:r>
          <a:r>
            <a:rPr lang="fr-FR" sz="2400" kern="1200" dirty="0"/>
            <a:t> </a:t>
          </a:r>
          <a:r>
            <a:rPr lang="fr-FR" sz="2400" kern="1200" dirty="0" err="1"/>
            <a:t>cukup</a:t>
          </a:r>
          <a:r>
            <a:rPr lang="fr-FR" sz="2400" kern="1200" dirty="0"/>
            <a:t> </a:t>
          </a:r>
          <a:r>
            <a:rPr lang="fr-FR" sz="2400" kern="1200" dirty="0" err="1"/>
            <a:t>rinci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untuk</a:t>
          </a:r>
          <a:r>
            <a:rPr lang="en-US" sz="2400" kern="1200" dirty="0"/>
            <a:t> </a:t>
          </a:r>
          <a:r>
            <a:rPr lang="en-US" sz="2400" kern="1200" dirty="0" err="1"/>
            <a:t>dimasukkan</a:t>
          </a:r>
          <a:r>
            <a:rPr lang="en-US" sz="2400" kern="1200" dirty="0"/>
            <a:t> </a:t>
          </a:r>
          <a:r>
            <a:rPr lang="en-US" sz="2400" kern="1200" dirty="0" err="1"/>
            <a:t>dalam</a:t>
          </a:r>
          <a:r>
            <a:rPr lang="en-US" sz="2400" kern="1200" dirty="0"/>
            <a:t> </a:t>
          </a:r>
          <a:r>
            <a:rPr lang="en-US" sz="2400" kern="1200" dirty="0" err="1"/>
            <a:t>lingkup</a:t>
          </a:r>
          <a:r>
            <a:rPr lang="en-US" sz="2400" kern="1200" dirty="0"/>
            <a:t> </a:t>
          </a:r>
          <a:r>
            <a:rPr lang="en-US" sz="2400" kern="1200" dirty="0" err="1"/>
            <a:t>dasar</a:t>
          </a:r>
          <a:r>
            <a:rPr lang="en-US" sz="2400" kern="1200" dirty="0"/>
            <a:t> </a:t>
          </a:r>
          <a:r>
            <a:rPr lang="en-US" sz="2400" kern="1200" dirty="0" err="1"/>
            <a:t>dan</a:t>
          </a:r>
          <a:r>
            <a:rPr lang="en-US" sz="2400" kern="1200" dirty="0"/>
            <a:t> </a:t>
          </a:r>
          <a:r>
            <a:rPr lang="en-US" sz="2400" kern="1200" dirty="0" err="1"/>
            <a:t>diukur</a:t>
          </a:r>
          <a:r>
            <a:rPr lang="en-US" sz="2400" kern="1200" dirty="0"/>
            <a:t> </a:t>
          </a:r>
          <a:r>
            <a:rPr lang="en-US" sz="2400" kern="1200" dirty="0" err="1"/>
            <a:t>setelah</a:t>
          </a:r>
          <a:r>
            <a:rPr lang="en-US" sz="2400" kern="1200" dirty="0"/>
            <a:t> </a:t>
          </a:r>
          <a:r>
            <a:rPr lang="en-US" sz="2400" kern="1200" dirty="0" err="1"/>
            <a:t>pelaksanaan</a:t>
          </a:r>
          <a:r>
            <a:rPr lang="en-US" sz="2400" kern="1200" dirty="0"/>
            <a:t> </a:t>
          </a:r>
          <a:r>
            <a:rPr lang="en-US" sz="2400" kern="1200" dirty="0" err="1"/>
            <a:t>proyek</a:t>
          </a:r>
          <a:r>
            <a:rPr lang="en-US" sz="2400" kern="1200" dirty="0"/>
            <a:t> </a:t>
          </a:r>
          <a:r>
            <a:rPr lang="en-US" sz="2400" kern="1200" dirty="0" err="1"/>
            <a:t>dimulai</a:t>
          </a:r>
          <a:r>
            <a:rPr lang="en-US" sz="2400" kern="1200" dirty="0"/>
            <a:t>.</a:t>
          </a:r>
        </a:p>
      </dsp:txBody>
      <dsp:txXfrm>
        <a:off x="5525880" y="3329"/>
        <a:ext cx="4587874" cy="2752724"/>
      </dsp:txXfrm>
    </dsp:sp>
    <dsp:sp modelId="{F599E2CB-DBF0-40B9-B88B-C4D8FC599B54}">
      <dsp:nvSpPr>
        <dsp:cNvPr id="0" name=""/>
        <dsp:cNvSpPr/>
      </dsp:nvSpPr>
      <dsp:spPr>
        <a:xfrm>
          <a:off x="3027874" y="3078361"/>
          <a:ext cx="4587874" cy="275272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Requirement </a:t>
          </a:r>
          <a:r>
            <a:rPr lang="en-US" sz="2400" kern="1200" dirty="0" err="1"/>
            <a:t>menjadi</a:t>
          </a:r>
          <a:r>
            <a:rPr lang="en-US" sz="2400" kern="1200" dirty="0"/>
            <a:t> </a:t>
          </a:r>
          <a:r>
            <a:rPr lang="en-US" sz="2400" kern="1200" dirty="0" err="1"/>
            <a:t>dasar</a:t>
          </a:r>
          <a:r>
            <a:rPr lang="en-US" sz="2400" kern="1200" dirty="0"/>
            <a:t> WBS. </a:t>
          </a:r>
          <a:r>
            <a:rPr lang="en-US" sz="2400" kern="1200" dirty="0" err="1"/>
            <a:t>Biaya</a:t>
          </a:r>
          <a:r>
            <a:rPr lang="en-US" sz="2400" kern="1200" dirty="0"/>
            <a:t>, </a:t>
          </a:r>
          <a:r>
            <a:rPr lang="en-US" sz="2400" kern="1200" dirty="0" err="1"/>
            <a:t>jadwal</a:t>
          </a:r>
          <a:r>
            <a:rPr lang="en-US" sz="2400" kern="1200" dirty="0"/>
            <a:t>, </a:t>
          </a:r>
          <a:r>
            <a:rPr lang="en-US" sz="2400" kern="1200" dirty="0" err="1"/>
            <a:t>perencanaan</a:t>
          </a:r>
          <a:r>
            <a:rPr lang="en-US" sz="2400" kern="1200" dirty="0"/>
            <a:t> </a:t>
          </a:r>
          <a:r>
            <a:rPr lang="en-US" sz="2400" kern="1200" dirty="0" err="1"/>
            <a:t>kualitas</a:t>
          </a:r>
          <a:r>
            <a:rPr lang="en-US" sz="2400" kern="1200" dirty="0"/>
            <a:t>, </a:t>
          </a:r>
          <a:r>
            <a:rPr lang="en-US" sz="2400" kern="1200" dirty="0" err="1"/>
            <a:t>dan</a:t>
          </a:r>
          <a:r>
            <a:rPr lang="en-US" sz="2400" kern="1200" dirty="0"/>
            <a:t> </a:t>
          </a:r>
          <a:r>
            <a:rPr lang="en-US" sz="2400" kern="1200" dirty="0" err="1"/>
            <a:t>terkadang</a:t>
          </a:r>
          <a:r>
            <a:rPr lang="en-US" sz="2400" kern="1200" dirty="0"/>
            <a:t> </a:t>
          </a:r>
          <a:r>
            <a:rPr lang="en-US" sz="2400" kern="1200" dirty="0" err="1"/>
            <a:t>pengadaan</a:t>
          </a:r>
          <a:r>
            <a:rPr lang="en-US" sz="2400" kern="1200" dirty="0"/>
            <a:t> </a:t>
          </a:r>
          <a:r>
            <a:rPr lang="en-US" sz="2400" kern="1200" dirty="0" err="1"/>
            <a:t>semuanya</a:t>
          </a:r>
          <a:r>
            <a:rPr lang="en-US" sz="2400" kern="1200" dirty="0"/>
            <a:t> </a:t>
          </a:r>
          <a:r>
            <a:rPr lang="en-US" sz="2400" kern="1200" dirty="0" err="1"/>
            <a:t>didasarkan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Requirement </a:t>
          </a:r>
          <a:r>
            <a:rPr lang="en-US" sz="2400" kern="1200" dirty="0" err="1"/>
            <a:t>ini</a:t>
          </a:r>
          <a:r>
            <a:rPr lang="en-US" sz="2400" kern="1200" dirty="0"/>
            <a:t>.</a:t>
          </a:r>
        </a:p>
      </dsp:txBody>
      <dsp:txXfrm>
        <a:off x="3027874" y="3078361"/>
        <a:ext cx="4587874" cy="27527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515A7-FA4D-4B85-9DD9-17359CF050D2}">
      <dsp:nvSpPr>
        <dsp:cNvPr id="0" name=""/>
        <dsp:cNvSpPr/>
      </dsp:nvSpPr>
      <dsp:spPr>
        <a:xfrm>
          <a:off x="0" y="0"/>
          <a:ext cx="8690159" cy="730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82550" lvl="0" indent="-8255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>
              <a:solidFill>
                <a:schemeClr val="tx2"/>
              </a:solidFill>
            </a:rPr>
            <a:t>Requirement</a:t>
          </a:r>
          <a:r>
            <a:rPr lang="en-US" sz="2800" kern="1200">
              <a:solidFill>
                <a:schemeClr val="tx2"/>
              </a:solidFill>
            </a:rPr>
            <a:t>s</a:t>
          </a:r>
          <a:r>
            <a:rPr lang="id-ID" sz="2800" kern="1200">
              <a:solidFill>
                <a:schemeClr val="tx2"/>
              </a:solidFill>
            </a:rPr>
            <a:t> Documentation</a:t>
          </a:r>
          <a:endParaRPr lang="en-US" sz="2400" b="0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35640" y="35640"/>
        <a:ext cx="8618879" cy="658800"/>
      </dsp:txXfrm>
    </dsp:sp>
    <dsp:sp modelId="{44DBF284-EFB8-48CB-AA9A-57838DF88D90}">
      <dsp:nvSpPr>
        <dsp:cNvPr id="0" name=""/>
        <dsp:cNvSpPr/>
      </dsp:nvSpPr>
      <dsp:spPr>
        <a:xfrm>
          <a:off x="0" y="789276"/>
          <a:ext cx="8690159" cy="492453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913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3000" kern="1200">
              <a:solidFill>
                <a:schemeClr val="tx2"/>
              </a:solidFill>
            </a:rPr>
            <a:t>Mendeskripsikan kebutuhan</a:t>
          </a:r>
          <a:r>
            <a:rPr lang="en-US" sz="3000" kern="1200">
              <a:solidFill>
                <a:schemeClr val="tx2"/>
              </a:solidFill>
            </a:rPr>
            <a:t>-kebutuhan yang </a:t>
          </a:r>
          <a:r>
            <a:rPr lang="id-ID" sz="3000" kern="1200">
              <a:solidFill>
                <a:schemeClr val="tx2"/>
              </a:solidFill>
            </a:rPr>
            <a:t>disatukan</a:t>
          </a:r>
          <a:r>
            <a:rPr lang="en-US" sz="3000" kern="1200">
              <a:solidFill>
                <a:schemeClr val="tx2"/>
              </a:solidFill>
            </a:rPr>
            <a:t> guna memenuhi </a:t>
          </a:r>
          <a:r>
            <a:rPr lang="id-ID" sz="3000" kern="1200">
              <a:solidFill>
                <a:schemeClr val="tx2"/>
              </a:solidFill>
            </a:rPr>
            <a:t>kebutuhan bisnis dari proyek </a:t>
          </a:r>
          <a:endParaRPr lang="en-US" sz="3000" kern="1200" dirty="0">
            <a:solidFill>
              <a:schemeClr val="tx2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>
              <a:solidFill>
                <a:schemeClr val="tx2"/>
              </a:solidFill>
            </a:rPr>
            <a:t>Requirement Documentation tidak boleh ambigu , harus jelas dan lengkap , serta dapat diterima oleh para Stakeholder</a:t>
          </a:r>
          <a:endParaRPr lang="en-US" sz="3000" kern="1200" dirty="0">
            <a:solidFill>
              <a:schemeClr val="tx2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000" kern="1200" dirty="0" err="1">
              <a:solidFill>
                <a:schemeClr val="tx2"/>
              </a:solidFill>
            </a:rPr>
            <a:t>Komponen-komponennya</a:t>
          </a:r>
          <a:r>
            <a:rPr lang="en-GB" sz="3000" kern="1200" dirty="0">
              <a:solidFill>
                <a:schemeClr val="tx2"/>
              </a:solidFill>
            </a:rPr>
            <a:t> : Business requirement, Stakeholder requirement, Solution requirement, Project requirement, Quality requirement, Transition requirement, Requirement </a:t>
          </a:r>
          <a:r>
            <a:rPr lang="en-GB" sz="3000" kern="1200" dirty="0" err="1">
              <a:solidFill>
                <a:schemeClr val="tx2"/>
              </a:solidFill>
            </a:rPr>
            <a:t>assumtion</a:t>
          </a:r>
          <a:r>
            <a:rPr lang="en-GB" sz="3000" kern="1200" dirty="0">
              <a:solidFill>
                <a:schemeClr val="tx2"/>
              </a:solidFill>
            </a:rPr>
            <a:t> , dependencies, and </a:t>
          </a:r>
          <a:r>
            <a:rPr lang="en-GB" sz="3000" kern="1200" dirty="0" err="1">
              <a:solidFill>
                <a:schemeClr val="tx2"/>
              </a:solidFill>
            </a:rPr>
            <a:t>contraints</a:t>
          </a:r>
          <a:endParaRPr lang="en-US" sz="3000" kern="1200" dirty="0">
            <a:solidFill>
              <a:schemeClr val="tx2"/>
            </a:solidFill>
          </a:endParaRPr>
        </a:p>
      </dsp:txBody>
      <dsp:txXfrm>
        <a:off x="0" y="789276"/>
        <a:ext cx="8690159" cy="49245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515A7-FA4D-4B85-9DD9-17359CF050D2}">
      <dsp:nvSpPr>
        <dsp:cNvPr id="0" name=""/>
        <dsp:cNvSpPr/>
      </dsp:nvSpPr>
      <dsp:spPr>
        <a:xfrm>
          <a:off x="0" y="0"/>
          <a:ext cx="8690159" cy="1085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82550" lvl="0" indent="-8255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>
              <a:solidFill>
                <a:schemeClr val="tx2"/>
              </a:solidFill>
            </a:rPr>
            <a:t>Requirement</a:t>
          </a:r>
          <a:r>
            <a:rPr lang="en-US" sz="2800" kern="1200">
              <a:solidFill>
                <a:schemeClr val="tx2"/>
              </a:solidFill>
            </a:rPr>
            <a:t>s</a:t>
          </a:r>
          <a:r>
            <a:rPr lang="id-ID" sz="2800" kern="1200">
              <a:solidFill>
                <a:schemeClr val="tx2"/>
              </a:solidFill>
            </a:rPr>
            <a:t> Documentation</a:t>
          </a:r>
          <a:endParaRPr lang="en-US" sz="2400" b="0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53002" y="53002"/>
        <a:ext cx="8584155" cy="9797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12818-25F2-4D44-A4F1-B86DF87C6A4C}">
      <dsp:nvSpPr>
        <dsp:cNvPr id="0" name=""/>
        <dsp:cNvSpPr/>
      </dsp:nvSpPr>
      <dsp:spPr>
        <a:xfrm>
          <a:off x="-5538879" y="-848456"/>
          <a:ext cx="6598405" cy="6598405"/>
        </a:xfrm>
        <a:prstGeom prst="blockArc">
          <a:avLst>
            <a:gd name="adj1" fmla="val 18900000"/>
            <a:gd name="adj2" fmla="val 2700000"/>
            <a:gd name="adj3" fmla="val 327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2EBF7-C0AB-4F7E-B593-6BF9394EE663}">
      <dsp:nvSpPr>
        <dsp:cNvPr id="0" name=""/>
        <dsp:cNvSpPr/>
      </dsp:nvSpPr>
      <dsp:spPr>
        <a:xfrm>
          <a:off x="343839" y="222821"/>
          <a:ext cx="7718725" cy="44544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57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</a:rPr>
            <a:t>Akar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masalah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bisnis</a:t>
          </a:r>
          <a:r>
            <a:rPr lang="en-US" sz="2200" kern="1200" dirty="0">
              <a:solidFill>
                <a:schemeClr val="tx1"/>
              </a:solidFill>
            </a:rPr>
            <a:t> yang </a:t>
          </a:r>
          <a:r>
            <a:rPr lang="en-US" sz="2200" kern="1200" dirty="0" err="1">
              <a:solidFill>
                <a:schemeClr val="tx1"/>
              </a:solidFill>
            </a:rPr>
            <a:t>dipecahkan</a:t>
          </a:r>
          <a:r>
            <a:rPr lang="en-US" sz="2200" kern="1200" dirty="0">
              <a:solidFill>
                <a:schemeClr val="tx1"/>
              </a:solidFill>
            </a:rPr>
            <a:t>.</a:t>
          </a:r>
        </a:p>
      </dsp:txBody>
      <dsp:txXfrm>
        <a:off x="343839" y="222821"/>
        <a:ext cx="7718725" cy="445447"/>
      </dsp:txXfrm>
    </dsp:sp>
    <dsp:sp modelId="{DA933C3E-B483-4423-BED6-F629C80F8EFF}">
      <dsp:nvSpPr>
        <dsp:cNvPr id="0" name=""/>
        <dsp:cNvSpPr/>
      </dsp:nvSpPr>
      <dsp:spPr>
        <a:xfrm>
          <a:off x="65434" y="167140"/>
          <a:ext cx="556809" cy="556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ACDDA-FD97-484B-8625-E165CE663F81}">
      <dsp:nvSpPr>
        <dsp:cNvPr id="0" name=""/>
        <dsp:cNvSpPr/>
      </dsp:nvSpPr>
      <dsp:spPr>
        <a:xfrm>
          <a:off x="747232" y="891385"/>
          <a:ext cx="7315332" cy="445447"/>
        </a:xfrm>
        <a:prstGeom prst="rect">
          <a:avLst/>
        </a:prstGeom>
        <a:solidFill>
          <a:schemeClr val="accent4">
            <a:hueOff val="1732615"/>
            <a:satOff val="-7995"/>
            <a:lumOff val="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57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</a:rPr>
            <a:t>Sumber</a:t>
          </a:r>
          <a:r>
            <a:rPr lang="en-US" sz="2200" kern="1200" dirty="0">
              <a:solidFill>
                <a:schemeClr val="tx1"/>
              </a:solidFill>
            </a:rPr>
            <a:t> Requirements.</a:t>
          </a:r>
        </a:p>
      </dsp:txBody>
      <dsp:txXfrm>
        <a:off x="747232" y="891385"/>
        <a:ext cx="7315332" cy="445447"/>
      </dsp:txXfrm>
    </dsp:sp>
    <dsp:sp modelId="{32790433-35D3-477F-BF19-91AF76AE552E}">
      <dsp:nvSpPr>
        <dsp:cNvPr id="0" name=""/>
        <dsp:cNvSpPr/>
      </dsp:nvSpPr>
      <dsp:spPr>
        <a:xfrm>
          <a:off x="468827" y="835704"/>
          <a:ext cx="556809" cy="556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732615"/>
              <a:satOff val="-7995"/>
              <a:lumOff val="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669E9-375C-4407-A33F-8EF7EE3F2BFA}">
      <dsp:nvSpPr>
        <dsp:cNvPr id="0" name=""/>
        <dsp:cNvSpPr/>
      </dsp:nvSpPr>
      <dsp:spPr>
        <a:xfrm>
          <a:off x="968289" y="1559458"/>
          <a:ext cx="7094275" cy="445447"/>
        </a:xfrm>
        <a:prstGeom prst="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57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Cara </a:t>
          </a:r>
          <a:r>
            <a:rPr lang="en-US" sz="2200" kern="1200" dirty="0" err="1">
              <a:solidFill>
                <a:schemeClr val="tx1"/>
              </a:solidFill>
            </a:rPr>
            <a:t>masing-masing</a:t>
          </a:r>
          <a:r>
            <a:rPr lang="en-US" sz="2200" kern="1200" dirty="0">
              <a:solidFill>
                <a:schemeClr val="tx1"/>
              </a:solidFill>
            </a:rPr>
            <a:t> Requirements </a:t>
          </a:r>
          <a:r>
            <a:rPr lang="en-US" sz="2200" kern="1200" dirty="0" err="1">
              <a:solidFill>
                <a:schemeClr val="tx1"/>
              </a:solidFill>
            </a:rPr>
            <a:t>mengatasi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masalah</a:t>
          </a:r>
          <a:r>
            <a:rPr lang="en-US" sz="2200" kern="1200" dirty="0">
              <a:solidFill>
                <a:schemeClr val="tx1"/>
              </a:solidFill>
            </a:rPr>
            <a:t>.</a:t>
          </a:r>
        </a:p>
      </dsp:txBody>
      <dsp:txXfrm>
        <a:off x="968289" y="1559458"/>
        <a:ext cx="7094275" cy="445447"/>
      </dsp:txXfrm>
    </dsp:sp>
    <dsp:sp modelId="{D01C8643-8406-4F8D-8A39-99AD7C6D3C1E}">
      <dsp:nvSpPr>
        <dsp:cNvPr id="0" name=""/>
        <dsp:cNvSpPr/>
      </dsp:nvSpPr>
      <dsp:spPr>
        <a:xfrm>
          <a:off x="689884" y="1503777"/>
          <a:ext cx="556809" cy="556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28999-F23C-4C57-B266-7EA996315E4F}">
      <dsp:nvSpPr>
        <dsp:cNvPr id="0" name=""/>
        <dsp:cNvSpPr/>
      </dsp:nvSpPr>
      <dsp:spPr>
        <a:xfrm>
          <a:off x="1038871" y="2228022"/>
          <a:ext cx="7023693" cy="445447"/>
        </a:xfrm>
        <a:prstGeom prst="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57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n-NO" sz="2200" kern="1200" dirty="0">
              <a:solidFill>
                <a:schemeClr val="tx1"/>
              </a:solidFill>
            </a:rPr>
            <a:t>Bagaimana proses bisnis berinteraksi dengan kebutuhan.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038871" y="2228022"/>
        <a:ext cx="7023693" cy="445447"/>
      </dsp:txXfrm>
    </dsp:sp>
    <dsp:sp modelId="{26DA91BE-3071-4481-9816-0DB8DA012377}">
      <dsp:nvSpPr>
        <dsp:cNvPr id="0" name=""/>
        <dsp:cNvSpPr/>
      </dsp:nvSpPr>
      <dsp:spPr>
        <a:xfrm>
          <a:off x="760466" y="2172341"/>
          <a:ext cx="556809" cy="556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3D2A4-DD18-4566-A0EF-9BAEE74ED796}">
      <dsp:nvSpPr>
        <dsp:cNvPr id="0" name=""/>
        <dsp:cNvSpPr/>
      </dsp:nvSpPr>
      <dsp:spPr>
        <a:xfrm>
          <a:off x="968289" y="2896585"/>
          <a:ext cx="7094275" cy="445447"/>
        </a:xfrm>
        <a:prstGeom prst="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57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</a:rPr>
            <a:t>Pengukuran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terkait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untuk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setiap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persyaratan</a:t>
          </a:r>
          <a:r>
            <a:rPr lang="en-US" sz="2200" kern="1200" dirty="0">
              <a:solidFill>
                <a:schemeClr val="tx1"/>
              </a:solidFill>
            </a:rPr>
            <a:t>.</a:t>
          </a:r>
        </a:p>
      </dsp:txBody>
      <dsp:txXfrm>
        <a:off x="968289" y="2896585"/>
        <a:ext cx="7094275" cy="445447"/>
      </dsp:txXfrm>
    </dsp:sp>
    <dsp:sp modelId="{B4D96D73-37AB-4E06-B982-8B98512E2C29}">
      <dsp:nvSpPr>
        <dsp:cNvPr id="0" name=""/>
        <dsp:cNvSpPr/>
      </dsp:nvSpPr>
      <dsp:spPr>
        <a:xfrm>
          <a:off x="689884" y="2840904"/>
          <a:ext cx="556809" cy="556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CA2F6-122C-4547-90BA-2C77490B6F15}">
      <dsp:nvSpPr>
        <dsp:cNvPr id="0" name=""/>
        <dsp:cNvSpPr/>
      </dsp:nvSpPr>
      <dsp:spPr>
        <a:xfrm>
          <a:off x="747232" y="3564659"/>
          <a:ext cx="7315332" cy="445447"/>
        </a:xfrm>
        <a:prstGeom prst="rect">
          <a:avLst/>
        </a:prstGeom>
        <a:solidFill>
          <a:schemeClr val="accent4">
            <a:hueOff val="8663077"/>
            <a:satOff val="-39973"/>
            <a:lumOff val="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57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</a:rPr>
            <a:t>Kepatuhan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bisnis</a:t>
          </a:r>
          <a:r>
            <a:rPr lang="en-US" sz="2200" kern="1200" dirty="0">
              <a:solidFill>
                <a:schemeClr val="tx1"/>
              </a:solidFill>
            </a:rPr>
            <a:t>, </a:t>
          </a:r>
          <a:r>
            <a:rPr lang="en-US" sz="2200" kern="1200" dirty="0" err="1">
              <a:solidFill>
                <a:schemeClr val="tx1"/>
              </a:solidFill>
            </a:rPr>
            <a:t>hukum</a:t>
          </a:r>
          <a:r>
            <a:rPr lang="en-US" sz="2200" kern="1200" dirty="0">
              <a:solidFill>
                <a:schemeClr val="tx1"/>
              </a:solidFill>
            </a:rPr>
            <a:t>, </a:t>
          </a:r>
          <a:r>
            <a:rPr lang="en-US" sz="2200" kern="1200" dirty="0" err="1">
              <a:solidFill>
                <a:schemeClr val="tx1"/>
              </a:solidFill>
            </a:rPr>
            <a:t>dan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etika</a:t>
          </a:r>
          <a:r>
            <a:rPr lang="en-US" sz="2200" kern="1200" dirty="0">
              <a:solidFill>
                <a:schemeClr val="tx1"/>
              </a:solidFill>
            </a:rPr>
            <a:t>.</a:t>
          </a:r>
        </a:p>
      </dsp:txBody>
      <dsp:txXfrm>
        <a:off x="747232" y="3564659"/>
        <a:ext cx="7315332" cy="445447"/>
      </dsp:txXfrm>
    </dsp:sp>
    <dsp:sp modelId="{43815444-EBFA-4275-8A47-EADE60953959}">
      <dsp:nvSpPr>
        <dsp:cNvPr id="0" name=""/>
        <dsp:cNvSpPr/>
      </dsp:nvSpPr>
      <dsp:spPr>
        <a:xfrm>
          <a:off x="468827" y="3508978"/>
          <a:ext cx="556809" cy="556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8663077"/>
              <a:satOff val="-39973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B61FC-188D-4A3C-BA1B-8336261292A1}">
      <dsp:nvSpPr>
        <dsp:cNvPr id="0" name=""/>
        <dsp:cNvSpPr/>
      </dsp:nvSpPr>
      <dsp:spPr>
        <a:xfrm>
          <a:off x="343839" y="4233222"/>
          <a:ext cx="7718725" cy="445447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57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tx1"/>
              </a:solidFill>
            </a:rPr>
            <a:t>Batasan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dan</a:t>
          </a:r>
          <a:r>
            <a:rPr lang="en-US" sz="2200" kern="1200" dirty="0">
              <a:solidFill>
                <a:schemeClr val="tx1"/>
              </a:solidFill>
            </a:rPr>
            <a:t> </a:t>
          </a:r>
          <a:r>
            <a:rPr lang="en-US" sz="2200" kern="1200" dirty="0" err="1">
              <a:solidFill>
                <a:schemeClr val="tx1"/>
              </a:solidFill>
            </a:rPr>
            <a:t>asumsi</a:t>
          </a:r>
          <a:r>
            <a:rPr lang="en-US" sz="2200" kern="1200" dirty="0">
              <a:solidFill>
                <a:schemeClr val="tx1"/>
              </a:solidFill>
            </a:rPr>
            <a:t>.</a:t>
          </a:r>
        </a:p>
      </dsp:txBody>
      <dsp:txXfrm>
        <a:off x="343839" y="4233222"/>
        <a:ext cx="7718725" cy="445447"/>
      </dsp:txXfrm>
    </dsp:sp>
    <dsp:sp modelId="{92DFC742-9DAD-41EE-B57C-4836B621DA7D}">
      <dsp:nvSpPr>
        <dsp:cNvPr id="0" name=""/>
        <dsp:cNvSpPr/>
      </dsp:nvSpPr>
      <dsp:spPr>
        <a:xfrm>
          <a:off x="65434" y="4177541"/>
          <a:ext cx="556809" cy="5568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515A7-FA4D-4B85-9DD9-17359CF050D2}">
      <dsp:nvSpPr>
        <dsp:cNvPr id="0" name=""/>
        <dsp:cNvSpPr/>
      </dsp:nvSpPr>
      <dsp:spPr>
        <a:xfrm>
          <a:off x="0" y="0"/>
          <a:ext cx="8690159" cy="1179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82550" lvl="0" indent="-8255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>
              <a:solidFill>
                <a:schemeClr val="tx1"/>
              </a:solidFill>
            </a:rPr>
            <a:t>Requirement Tracebility Matrix</a:t>
          </a:r>
          <a:endParaRPr lang="en-US" sz="2400" b="0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57572" y="57572"/>
        <a:ext cx="8575015" cy="10642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E56FD-F197-426F-9BA4-C4B5BED16491}">
      <dsp:nvSpPr>
        <dsp:cNvPr id="0" name=""/>
        <dsp:cNvSpPr/>
      </dsp:nvSpPr>
      <dsp:spPr>
        <a:xfrm>
          <a:off x="0" y="659782"/>
          <a:ext cx="11600596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B48A5-84D8-4CB5-9667-4898BA6FF6B9}">
      <dsp:nvSpPr>
        <dsp:cNvPr id="0" name=""/>
        <dsp:cNvSpPr/>
      </dsp:nvSpPr>
      <dsp:spPr>
        <a:xfrm>
          <a:off x="552274" y="39862"/>
          <a:ext cx="11045479" cy="123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932" tIns="0" rIns="3069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2"/>
              </a:solidFill>
            </a:rPr>
            <a:t>Adalah</a:t>
          </a:r>
          <a:r>
            <a:rPr lang="en-US" sz="2800" kern="1200" dirty="0">
              <a:solidFill>
                <a:schemeClr val="tx2"/>
              </a:solidFill>
            </a:rPr>
            <a:t> proses </a:t>
          </a:r>
          <a:r>
            <a:rPr lang="en-US" sz="2800" kern="1200" dirty="0" err="1">
              <a:solidFill>
                <a:schemeClr val="tx2"/>
              </a:solidFill>
            </a:rPr>
            <a:t>untuk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membuat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deskripsi</a:t>
          </a:r>
          <a:r>
            <a:rPr lang="en-US" sz="2800" kern="1200" dirty="0">
              <a:solidFill>
                <a:schemeClr val="tx2"/>
              </a:solidFill>
            </a:rPr>
            <a:t> detail </a:t>
          </a:r>
          <a:r>
            <a:rPr lang="en-US" sz="2800" kern="1200" dirty="0" err="1">
              <a:solidFill>
                <a:schemeClr val="tx2"/>
              </a:solidFill>
            </a:rPr>
            <a:t>dari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proyek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dan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produk</a:t>
          </a:r>
          <a:r>
            <a:rPr lang="en-US" sz="2800" kern="1200" dirty="0">
              <a:solidFill>
                <a:schemeClr val="tx2"/>
              </a:solidFill>
            </a:rPr>
            <a:t>.</a:t>
          </a:r>
          <a:endParaRPr lang="en-US" sz="2800" kern="1200" dirty="0"/>
        </a:p>
      </dsp:txBody>
      <dsp:txXfrm>
        <a:off x="612798" y="100386"/>
        <a:ext cx="10924431" cy="1118792"/>
      </dsp:txXfrm>
    </dsp:sp>
    <dsp:sp modelId="{1BDACD37-653E-456C-B885-BD11FB41D638}">
      <dsp:nvSpPr>
        <dsp:cNvPr id="0" name=""/>
        <dsp:cNvSpPr/>
      </dsp:nvSpPr>
      <dsp:spPr>
        <a:xfrm>
          <a:off x="0" y="2564903"/>
          <a:ext cx="11600596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FFEB4-7C6F-4AF4-9B57-C186723B8FEA}">
      <dsp:nvSpPr>
        <dsp:cNvPr id="0" name=""/>
        <dsp:cNvSpPr/>
      </dsp:nvSpPr>
      <dsp:spPr>
        <a:xfrm>
          <a:off x="552274" y="1944982"/>
          <a:ext cx="11045479" cy="123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932" tIns="0" rIns="3069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2"/>
              </a:solidFill>
            </a:rPr>
            <a:t>Selama perencanaan, project scope mendefinisikan dan mendeskripsikan proyek dengan spesifikasi yang sangat detil  melebihi infomasi yang telah diketahui dari proyek tersebut.</a:t>
          </a:r>
          <a:endParaRPr lang="en-US" sz="2800" kern="1200" dirty="0">
            <a:solidFill>
              <a:schemeClr val="tx2"/>
            </a:solidFill>
          </a:endParaRPr>
        </a:p>
      </dsp:txBody>
      <dsp:txXfrm>
        <a:off x="612798" y="2005506"/>
        <a:ext cx="10924431" cy="1118792"/>
      </dsp:txXfrm>
    </dsp:sp>
    <dsp:sp modelId="{86BE3C19-6FDD-46A2-BF07-9803AECFD884}">
      <dsp:nvSpPr>
        <dsp:cNvPr id="0" name=""/>
        <dsp:cNvSpPr/>
      </dsp:nvSpPr>
      <dsp:spPr>
        <a:xfrm>
          <a:off x="0" y="4470023"/>
          <a:ext cx="11600596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601B5-78C8-4B8C-9BA3-6F68111AD96C}">
      <dsp:nvSpPr>
        <dsp:cNvPr id="0" name=""/>
        <dsp:cNvSpPr/>
      </dsp:nvSpPr>
      <dsp:spPr>
        <a:xfrm>
          <a:off x="552274" y="3850103"/>
          <a:ext cx="11045479" cy="123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932" tIns="0" rIns="30693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2"/>
              </a:solidFill>
            </a:rPr>
            <a:t>Resiko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dan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asumsi</a:t>
          </a:r>
          <a:r>
            <a:rPr lang="en-US" sz="2800" kern="1200" dirty="0">
              <a:solidFill>
                <a:schemeClr val="tx2"/>
              </a:solidFill>
            </a:rPr>
            <a:t> yang </a:t>
          </a:r>
          <a:r>
            <a:rPr lang="en-US" sz="2800" kern="1200" dirty="0" err="1">
              <a:solidFill>
                <a:schemeClr val="tx2"/>
              </a:solidFill>
            </a:rPr>
            <a:t>ada</a:t>
          </a:r>
          <a:r>
            <a:rPr lang="en-US" sz="2800" kern="1200" dirty="0">
              <a:solidFill>
                <a:schemeClr val="tx2"/>
              </a:solidFill>
            </a:rPr>
            <a:t> di </a:t>
          </a:r>
          <a:r>
            <a:rPr lang="en-US" sz="2800" kern="1200" dirty="0" err="1">
              <a:solidFill>
                <a:schemeClr val="tx2"/>
              </a:solidFill>
            </a:rPr>
            <a:t>analisa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sedetil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mungkin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dan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menambahkan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resiko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dan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asumsi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tambahan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bila</a:t>
          </a:r>
          <a:r>
            <a:rPr lang="en-US" sz="2800" kern="1200" dirty="0">
              <a:solidFill>
                <a:schemeClr val="tx2"/>
              </a:solidFill>
            </a:rPr>
            <a:t> </a:t>
          </a:r>
          <a:r>
            <a:rPr lang="en-US" sz="2800" kern="1200" dirty="0" err="1">
              <a:solidFill>
                <a:schemeClr val="tx2"/>
              </a:solidFill>
            </a:rPr>
            <a:t>diperlukan</a:t>
          </a:r>
          <a:r>
            <a:rPr lang="en-US" sz="2800" kern="1200" dirty="0">
              <a:solidFill>
                <a:schemeClr val="tx2"/>
              </a:solidFill>
            </a:rPr>
            <a:t>.</a:t>
          </a:r>
        </a:p>
      </dsp:txBody>
      <dsp:txXfrm>
        <a:off x="612798" y="3910627"/>
        <a:ext cx="10924431" cy="1118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95EB5-41D1-42C2-8EB6-CF8245268830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B926D-8B09-4C31-840C-3F142471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98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3E3B2-D08E-49A8-A231-580C7767B51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8B0F6-635B-4D13-B0A1-AAE46661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5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8B0F6-635B-4D13-B0A1-AAE46661B9C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66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6A4FC-D00D-4A8E-9D5F-E046473C54FD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89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6A4FC-D00D-4A8E-9D5F-E046473C54FD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86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8B0F6-635B-4D13-B0A1-AAE46661B9C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9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B0F6-635B-4D13-B0A1-AAE46661B9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07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B0F6-635B-4D13-B0A1-AAE46661B9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826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B0F6-635B-4D13-B0A1-AAE46661B9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13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1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2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7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4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9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53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75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514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1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0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A433B-D5AA-4B2C-B583-C4E6EE42F2BE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2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6.gif"/><Relationship Id="rId7" Type="http://schemas.openxmlformats.org/officeDocument/2006/relationships/diagramColors" Target="../diagrams/colors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16.gif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6.gif"/><Relationship Id="rId7" Type="http://schemas.openxmlformats.org/officeDocument/2006/relationships/diagramColors" Target="../diagrams/colors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12" Type="http://schemas.microsoft.com/office/2007/relationships/diagramDrawing" Target="../diagrams/drawing2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4.xml"/><Relationship Id="rId10" Type="http://schemas.openxmlformats.org/officeDocument/2006/relationships/diagramQuickStyle" Target="../diagrams/quickStyle25.xml"/><Relationship Id="rId4" Type="http://schemas.openxmlformats.org/officeDocument/2006/relationships/diagramLayout" Target="../diagrams/layout24.xml"/><Relationship Id="rId9" Type="http://schemas.openxmlformats.org/officeDocument/2006/relationships/diagramLayout" Target="../diagrams/layout25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689558"/>
            <a:ext cx="12192000" cy="168442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6509983" y="4448886"/>
            <a:ext cx="5449288" cy="1864266"/>
          </a:xfrm>
          <a:prstGeom prst="round2DiagRect">
            <a:avLst>
              <a:gd name="adj1" fmla="val 10544"/>
              <a:gd name="adj2" fmla="val 0"/>
            </a:avLst>
          </a:prstGeom>
          <a:solidFill>
            <a:srgbClr val="FF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endParaRPr lang="id-ID" sz="1400" b="1" dirty="0">
              <a:solidFill>
                <a:srgbClr val="FFFFFF"/>
              </a:solidFill>
            </a:endParaRPr>
          </a:p>
          <a:p>
            <a:pPr algn="r" eaLnBrk="1" hangingPunct="1"/>
            <a:endParaRPr lang="id-ID" sz="1400" b="1" dirty="0">
              <a:solidFill>
                <a:srgbClr val="FFFFFF"/>
              </a:solidFill>
            </a:endParaRPr>
          </a:p>
          <a:p>
            <a:pPr eaLnBrk="1" hangingPunct="1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 Management</a:t>
            </a:r>
          </a:p>
          <a:p>
            <a:pPr eaLnBrk="1" hangingPunct="1"/>
            <a:endParaRPr lang="id-ID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/>
            <a:r>
              <a:rPr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FEH3C3</a:t>
            </a:r>
            <a:endParaRPr lang="id-ID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 eaLnBrk="1" hangingPunct="1"/>
            <a:endParaRPr lang="id-ID" sz="1400" dirty="0">
              <a:solidFill>
                <a:srgbClr val="FFFFFF"/>
              </a:solidFill>
            </a:endParaRPr>
          </a:p>
          <a:p>
            <a:pPr algn="r" eaLnBrk="1" hangingPunct="1"/>
            <a:r>
              <a:rPr lang="en-US" sz="1050" dirty="0">
                <a:solidFill>
                  <a:srgbClr val="FFFFFF"/>
                </a:solidFill>
              </a:rPr>
              <a:t>9 </a:t>
            </a:r>
            <a:r>
              <a:rPr lang="en-US" sz="1050" dirty="0" err="1">
                <a:solidFill>
                  <a:srgbClr val="FFFFFF"/>
                </a:solidFill>
              </a:rPr>
              <a:t>Februari</a:t>
            </a:r>
            <a:r>
              <a:rPr lang="en-US" sz="1050" dirty="0">
                <a:solidFill>
                  <a:srgbClr val="FFFFFF"/>
                </a:solidFill>
              </a:rPr>
              <a:t> 2019</a:t>
            </a:r>
            <a:endParaRPr lang="id-ID" sz="1050" dirty="0">
              <a:solidFill>
                <a:srgbClr val="FFFFFF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 bwMode="auto">
          <a:xfrm>
            <a:off x="9360086" y="3891987"/>
            <a:ext cx="2599184" cy="776913"/>
          </a:xfrm>
          <a:prstGeom prst="round2DiagRect">
            <a:avLst>
              <a:gd name="adj1" fmla="val 26047"/>
              <a:gd name="adj2" fmla="val 0"/>
            </a:avLst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200" b="1" i="1" dirty="0">
                <a:solidFill>
                  <a:srgbClr val="FFFFFF"/>
                </a:solidFill>
              </a:rPr>
              <a:t>Telkom University</a:t>
            </a:r>
            <a:r>
              <a:rPr lang="id-ID" sz="1200" b="1" i="1" dirty="0">
                <a:solidFill>
                  <a:srgbClr val="FFFFFF"/>
                </a:solidFill>
              </a:rPr>
              <a:t> </a:t>
            </a:r>
          </a:p>
          <a:p>
            <a:pPr algn="r">
              <a:defRPr/>
            </a:pPr>
            <a:r>
              <a:rPr lang="id-ID" sz="1100" b="1" dirty="0">
                <a:solidFill>
                  <a:srgbClr val="FFFFFF"/>
                </a:solidFill>
              </a:rPr>
              <a:t>West Java</a:t>
            </a:r>
          </a:p>
          <a:p>
            <a:pPr>
              <a:defRPr/>
            </a:pPr>
            <a:r>
              <a:rPr lang="id-ID" sz="1400" b="1" dirty="0">
                <a:solidFill>
                  <a:srgbClr val="FFFFFF"/>
                </a:solidFill>
              </a:rPr>
              <a:t>        </a:t>
            </a:r>
            <a:endParaRPr lang="id-ID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1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824833" y="3109386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ＭＳ Ｐゴシック" charset="0"/>
                <a:cs typeface="Century Gothic" charset="0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ＭＳ Ｐゴシック" charset="0"/>
              </a:rPr>
              <a:t>PLAN SCOPE MANAGEMENT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915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Plan Scope Management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207027" y="1009649"/>
            <a:ext cx="10385946" cy="879217"/>
          </a:xfrm>
          <a:prstGeom prst="round2DiagRect">
            <a:avLst>
              <a:gd name="adj1" fmla="val 10544"/>
              <a:gd name="adj2" fmla="val 0"/>
            </a:avLst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 dirty="0" err="1"/>
              <a:t>Membuat</a:t>
            </a:r>
            <a:r>
              <a:rPr lang="en-US" sz="2400" dirty="0"/>
              <a:t> scope management plan yang </a:t>
            </a:r>
            <a:r>
              <a:rPr lang="en-US" sz="2400" dirty="0" err="1"/>
              <a:t>mendokumentasikan</a:t>
            </a:r>
            <a:r>
              <a:rPr lang="en-US" sz="2400" dirty="0"/>
              <a:t> </a:t>
            </a:r>
            <a:r>
              <a:rPr lang="en-US" sz="2400" dirty="0" err="1"/>
              <a:t>bagaimana</a:t>
            </a:r>
            <a:r>
              <a:rPr lang="en-US" sz="2400" dirty="0"/>
              <a:t> scope </a:t>
            </a:r>
            <a:r>
              <a:rPr lang="en-US" sz="2400" dirty="0" err="1"/>
              <a:t>proyek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didefinisikan</a:t>
            </a:r>
            <a:r>
              <a:rPr lang="en-US" sz="2400" dirty="0"/>
              <a:t>, </a:t>
            </a:r>
            <a:r>
              <a:rPr lang="en-US" sz="2400" dirty="0" err="1"/>
              <a:t>divalidasi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dikendalikan</a:t>
            </a:r>
            <a:endParaRPr lang="en-US" sz="24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70589567"/>
              </p:ext>
            </p:extLst>
          </p:nvPr>
        </p:nvGraphicFramePr>
        <p:xfrm>
          <a:off x="207027" y="1888866"/>
          <a:ext cx="10385946" cy="4121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0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Plan Scope Management</a:t>
            </a:r>
            <a:endParaRPr lang="id-ID" sz="3600" b="1" dirty="0">
              <a:solidFill>
                <a:srgbClr val="FF0000"/>
              </a:solidFill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319" y="920706"/>
            <a:ext cx="8171428" cy="5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9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Plan Scope Management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89530005"/>
              </p:ext>
            </p:extLst>
          </p:nvPr>
        </p:nvGraphicFramePr>
        <p:xfrm>
          <a:off x="1486090" y="1674105"/>
          <a:ext cx="8128000" cy="3863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6728" y="1105469"/>
            <a:ext cx="350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means “What do I need before I Can ?... 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85498" y="5783301"/>
            <a:ext cx="3507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Output </a:t>
            </a:r>
            <a:r>
              <a:rPr lang="en-US" dirty="0"/>
              <a:t>means “What will I have when I am done with.. ?“</a:t>
            </a:r>
          </a:p>
        </p:txBody>
      </p:sp>
    </p:spTree>
    <p:extLst>
      <p:ext uri="{BB962C8B-B14F-4D97-AF65-F5344CB8AC3E}">
        <p14:creationId xmlns:p14="http://schemas.microsoft.com/office/powerpoint/2010/main" val="3763667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Plan Scope Management: </a:t>
            </a:r>
            <a:r>
              <a:rPr lang="en-US" sz="3600" b="1" dirty="0">
                <a:solidFill>
                  <a:srgbClr val="FF0000"/>
                </a:solidFill>
              </a:rPr>
              <a:t>INPUT</a:t>
            </a:r>
            <a:endParaRPr lang="id-ID" sz="3600" b="1" dirty="0">
              <a:solidFill>
                <a:srgbClr val="FF0000"/>
              </a:solidFill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192824" y="966842"/>
            <a:ext cx="2476500" cy="604800"/>
            <a:chOff x="2540" y="217160"/>
            <a:chExt cx="2476500" cy="604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" name="Rectangle 9"/>
            <p:cNvSpPr/>
            <p:nvPr/>
          </p:nvSpPr>
          <p:spPr>
            <a:xfrm>
              <a:off x="2540" y="217160"/>
              <a:ext cx="2476500" cy="6048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2540" y="217160"/>
              <a:ext cx="2476500" cy="6048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85344" rIns="149352" bIns="8534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/>
                <a:t>Input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2824" y="1571642"/>
            <a:ext cx="2476500" cy="2824605"/>
            <a:chOff x="2540" y="821960"/>
            <a:chExt cx="2476500" cy="2824605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Rectangle 7"/>
            <p:cNvSpPr/>
            <p:nvPr/>
          </p:nvSpPr>
          <p:spPr>
            <a:xfrm>
              <a:off x="2540" y="821960"/>
              <a:ext cx="2476500" cy="2824605"/>
            </a:xfrm>
            <a:prstGeom prst="rect">
              <a:avLst/>
            </a:prstGeom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2540" y="821960"/>
              <a:ext cx="2476500" cy="282460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2014" tIns="112014" rIns="149352" bIns="168021" numCol="1" spcCol="1270" anchor="t" anchorCtr="0">
              <a:noAutofit/>
            </a:bodyPr>
            <a:lstStyle/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100" kern="1200" dirty="0"/>
                <a:t>Project management plan</a:t>
              </a: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100" kern="1200" dirty="0"/>
                <a:t>Project Charter</a:t>
              </a: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100" kern="1200" dirty="0"/>
                <a:t>Enterprise environmental factors</a:t>
              </a: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100" kern="1200" dirty="0"/>
                <a:t>Organizational process assets</a:t>
              </a: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830787" y="966841"/>
            <a:ext cx="4866550" cy="589115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just"/>
            <a:r>
              <a:rPr lang="id-ID" sz="1800" b="1" dirty="0"/>
              <a:t>Project management plan</a:t>
            </a:r>
            <a:endParaRPr lang="en-US" sz="1800" b="1" dirty="0"/>
          </a:p>
          <a:p>
            <a:pPr marL="457200" lvl="1" indent="0" algn="just">
              <a:buNone/>
            </a:pPr>
            <a:r>
              <a:rPr lang="id-ID" sz="1800" dirty="0"/>
              <a:t>Digunakan untuk membuat Scope management plan dan mempengaruhi pendekatan yang dilakukan untuk perencanaan ruang lingkup proyek</a:t>
            </a:r>
          </a:p>
          <a:p>
            <a:pPr marL="0" indent="0" algn="just">
              <a:buNone/>
            </a:pPr>
            <a:r>
              <a:rPr lang="en-US" sz="1800" dirty="0"/>
              <a:t>          </a:t>
            </a:r>
            <a:r>
              <a:rPr lang="en-US" sz="1800" dirty="0" err="1"/>
              <a:t>Termasuk</a:t>
            </a:r>
            <a:r>
              <a:rPr lang="en-US" sz="1800" dirty="0"/>
              <a:t> 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800" dirty="0"/>
              <a:t>Quality Management Plan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800" dirty="0"/>
              <a:t>Project Life Cycle Description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800" dirty="0"/>
              <a:t>Development Approach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id-ID" sz="1800" dirty="0"/>
          </a:p>
          <a:p>
            <a:pPr algn="just"/>
            <a:r>
              <a:rPr lang="id-ID" sz="1800" b="1" dirty="0"/>
              <a:t>Project Charter</a:t>
            </a:r>
          </a:p>
          <a:p>
            <a:pPr marL="365760" lvl="1" indent="0" algn="just">
              <a:buNone/>
            </a:pPr>
            <a:r>
              <a:rPr lang="id-ID" sz="1800" dirty="0"/>
              <a:t>Digunakan untuk menyediakan informasi </a:t>
            </a:r>
            <a:r>
              <a:rPr lang="en-US" sz="1800" dirty="0" err="1"/>
              <a:t>seperti</a:t>
            </a:r>
            <a:r>
              <a:rPr lang="en-US" sz="1800" dirty="0"/>
              <a:t> : </a:t>
            </a:r>
          </a:p>
          <a:p>
            <a:pPr marL="708660" lvl="1" indent="-342900" algn="just">
              <a:buFont typeface="Courier New" panose="02070309020205020404" pitchFamily="49" charset="0"/>
              <a:buChar char="o"/>
            </a:pPr>
            <a:r>
              <a:rPr lang="en-US" sz="1800" dirty="0"/>
              <a:t>High level Project description, </a:t>
            </a:r>
          </a:p>
          <a:p>
            <a:pPr marL="708660" lvl="1" indent="-342900" algn="just">
              <a:buFont typeface="Courier New" panose="02070309020205020404" pitchFamily="49" charset="0"/>
              <a:buChar char="o"/>
            </a:pPr>
            <a:r>
              <a:rPr lang="en-US" sz="1800" dirty="0" err="1"/>
              <a:t>assumtions</a:t>
            </a:r>
            <a:r>
              <a:rPr lang="en-US" sz="1800" dirty="0"/>
              <a:t>, </a:t>
            </a:r>
          </a:p>
          <a:p>
            <a:pPr marL="708660" lvl="1" indent="-342900" algn="just">
              <a:buFont typeface="Courier New" panose="02070309020205020404" pitchFamily="49" charset="0"/>
              <a:buChar char="o"/>
            </a:pPr>
            <a:r>
              <a:rPr lang="en-US" sz="1800" dirty="0"/>
              <a:t>constrains, </a:t>
            </a:r>
          </a:p>
          <a:p>
            <a:pPr marL="708660" lvl="1" indent="-342900" algn="just">
              <a:buFont typeface="Courier New" panose="02070309020205020404" pitchFamily="49" charset="0"/>
              <a:buChar char="o"/>
            </a:pPr>
            <a:r>
              <a:rPr lang="en-US" sz="1800" dirty="0"/>
              <a:t>High level requirement</a:t>
            </a:r>
            <a:r>
              <a:rPr lang="id-ID" sz="1800" dirty="0"/>
              <a:t>  </a:t>
            </a:r>
            <a:endParaRPr lang="en-US" sz="1800" dirty="0"/>
          </a:p>
          <a:p>
            <a:pPr marL="365760" lvl="1" indent="0" algn="just">
              <a:buNone/>
            </a:pP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id-ID" sz="1800" dirty="0"/>
              <a:t>membuat ruang lingkup proyek yang akan dikerjakan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7858800" y="953193"/>
            <a:ext cx="4117074" cy="4401205"/>
          </a:xfrm>
          <a:prstGeom prst="rect">
            <a:avLst/>
          </a:prstGeom>
          <a:solidFill>
            <a:schemeClr val="accent4">
              <a:lumMod val="60000"/>
              <a:lumOff val="40000"/>
              <a:alpha val="72000"/>
            </a:schemeClr>
          </a:solidFill>
        </p:spPr>
        <p:txBody>
          <a:bodyPr wrap="square">
            <a:spAutoFit/>
          </a:bodyPr>
          <a:lstStyle/>
          <a:p>
            <a:pPr marL="411480" indent="-342900"/>
            <a:r>
              <a:rPr lang="id-ID" sz="2000" b="1" dirty="0"/>
              <a:t>Enterprise environmental</a:t>
            </a:r>
          </a:p>
          <a:p>
            <a:pPr marL="365760" lvl="1" indent="0">
              <a:buNone/>
            </a:pPr>
            <a:r>
              <a:rPr lang="id-ID" sz="2000" dirty="0"/>
              <a:t>Faktor-factor</a:t>
            </a:r>
            <a:r>
              <a:rPr lang="en-US" sz="2000" dirty="0"/>
              <a:t> yang </a:t>
            </a:r>
            <a:r>
              <a:rPr lang="en-US" sz="2000" dirty="0" err="1"/>
              <a:t>mempengaruhi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:</a:t>
            </a:r>
          </a:p>
          <a:p>
            <a:pPr marL="70866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Organization’s culture,</a:t>
            </a:r>
          </a:p>
          <a:p>
            <a:pPr marL="70866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Infrastructure,</a:t>
            </a:r>
          </a:p>
          <a:p>
            <a:pPr marL="70866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Personnel administration, and</a:t>
            </a:r>
          </a:p>
          <a:p>
            <a:pPr marL="70866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Marketplace conditions.</a:t>
            </a:r>
          </a:p>
          <a:p>
            <a:pPr marL="708660" lvl="1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11480" indent="-342900"/>
            <a:r>
              <a:rPr lang="id-ID" sz="2000" b="1" dirty="0"/>
              <a:t>Organizational process assets</a:t>
            </a:r>
          </a:p>
          <a:p>
            <a:pPr marL="365760" lvl="1" indent="0">
              <a:buNone/>
            </a:pPr>
            <a:r>
              <a:rPr lang="id-ID" sz="2000" dirty="0"/>
              <a:t>Asset- Asset yang dimiliki oleh organisasi </a:t>
            </a:r>
            <a:r>
              <a:rPr lang="en-US" sz="2000" dirty="0" err="1"/>
              <a:t>seperti</a:t>
            </a:r>
            <a:r>
              <a:rPr lang="en-US" sz="2000" dirty="0"/>
              <a:t> :</a:t>
            </a:r>
          </a:p>
          <a:p>
            <a:pPr marL="70866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Policies and procedures, and</a:t>
            </a:r>
          </a:p>
          <a:p>
            <a:pPr marL="70866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Historical information and lessons learned repositories.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49919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lvl="0" algn="l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Plan Scope Management: </a:t>
            </a:r>
            <a:r>
              <a:rPr lang="en-US" sz="3600" b="1" dirty="0">
                <a:solidFill>
                  <a:srgbClr val="FF0000"/>
                </a:solidFill>
              </a:rPr>
              <a:t>Tools &amp; Techniques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50639" y="966842"/>
            <a:ext cx="2476500" cy="604800"/>
            <a:chOff x="2825750" y="217160"/>
            <a:chExt cx="2476500" cy="604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8" name="Rectangle 17"/>
            <p:cNvSpPr/>
            <p:nvPr/>
          </p:nvSpPr>
          <p:spPr>
            <a:xfrm>
              <a:off x="2825750" y="217160"/>
              <a:ext cx="2476500" cy="6048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3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2825750" y="217160"/>
              <a:ext cx="2476500" cy="6048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85344" rIns="149352" bIns="8534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/>
                <a:t>Tools &amp; Techniques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639" y="1571642"/>
            <a:ext cx="2476500" cy="2824605"/>
            <a:chOff x="2825750" y="821960"/>
            <a:chExt cx="2476500" cy="2824605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Rectangle 15"/>
            <p:cNvSpPr/>
            <p:nvPr/>
          </p:nvSpPr>
          <p:spPr>
            <a:xfrm>
              <a:off x="2825750" y="821960"/>
              <a:ext cx="2476500" cy="2824605"/>
            </a:xfrm>
            <a:prstGeom prst="rect">
              <a:avLst/>
            </a:prstGeom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4">
                <a:tint val="40000"/>
                <a:alpha val="90000"/>
                <a:hueOff val="5756959"/>
                <a:satOff val="-30630"/>
                <a:lumOff val="-1745"/>
                <a:alphaOff val="0"/>
              </a:schemeClr>
            </a:lnRef>
            <a:fillRef idx="1">
              <a:schemeClr val="accent4">
                <a:tint val="40000"/>
                <a:alpha val="90000"/>
                <a:hueOff val="5756959"/>
                <a:satOff val="-30630"/>
                <a:lumOff val="-1745"/>
                <a:alphaOff val="0"/>
              </a:schemeClr>
            </a:fillRef>
            <a:effectRef idx="2">
              <a:schemeClr val="accent4">
                <a:tint val="40000"/>
                <a:alpha val="90000"/>
                <a:hueOff val="5756959"/>
                <a:satOff val="-30630"/>
                <a:lumOff val="-1745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2825750" y="821960"/>
              <a:ext cx="2476500" cy="282460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2014" tIns="112014" rIns="149352" bIns="168021" numCol="1" spcCol="1270" anchor="t" anchorCtr="0">
              <a:noAutofit/>
            </a:bodyPr>
            <a:lstStyle/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US" dirty="0"/>
                <a:t>Expert judgment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US" dirty="0"/>
                <a:t>Data Analysis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US" dirty="0"/>
                <a:t>Meetings</a:t>
              </a:r>
            </a:p>
          </p:txBody>
        </p:sp>
      </p:grp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830787" y="966841"/>
            <a:ext cx="7620000" cy="569326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id-ID" dirty="0">
                <a:solidFill>
                  <a:schemeClr val="tx2"/>
                </a:solidFill>
              </a:rPr>
              <a:t>Expert judgement</a:t>
            </a:r>
          </a:p>
          <a:p>
            <a:pPr marL="365760" lvl="1" indent="0" algn="just">
              <a:buNone/>
            </a:pPr>
            <a:r>
              <a:rPr lang="id-ID" dirty="0">
                <a:solidFill>
                  <a:schemeClr val="tx2"/>
                </a:solidFill>
              </a:rPr>
              <a:t>Ahli dalam bidang masing-masing yang dapat dimintai keterangan , masukan , pengetahuan , skill , pengalaman, untuk membantu dalam pembuatan project Scope management</a:t>
            </a:r>
            <a:endParaRPr lang="en-US" dirty="0">
              <a:solidFill>
                <a:schemeClr val="tx2"/>
              </a:solidFill>
            </a:endParaRPr>
          </a:p>
          <a:p>
            <a:pPr marL="365760" lvl="1" indent="0" algn="just">
              <a:buNone/>
            </a:pPr>
            <a:endParaRPr lang="id-ID" dirty="0">
              <a:solidFill>
                <a:schemeClr val="tx2"/>
              </a:solidFill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id-ID" dirty="0">
                <a:solidFill>
                  <a:schemeClr val="tx2"/>
                </a:solidFill>
              </a:rPr>
              <a:t>Meetings</a:t>
            </a:r>
          </a:p>
          <a:p>
            <a:pPr marL="365760" lvl="1" indent="0" algn="just">
              <a:buNone/>
            </a:pPr>
            <a:r>
              <a:rPr lang="id-ID" dirty="0">
                <a:solidFill>
                  <a:schemeClr val="tx2"/>
                </a:solidFill>
              </a:rPr>
              <a:t>Tim proyek dapat membuat suatu meeting untuk mengembangkan project Scope management</a:t>
            </a:r>
            <a:endParaRPr lang="en-US" dirty="0">
              <a:solidFill>
                <a:schemeClr val="tx2"/>
              </a:solidFill>
            </a:endParaRPr>
          </a:p>
          <a:p>
            <a:pPr marL="365760" lvl="1" indent="0" algn="just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251460" indent="-342900" algn="just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2"/>
                </a:solidFill>
              </a:rPr>
              <a:t>Teknik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analisis</a:t>
            </a:r>
            <a:r>
              <a:rPr lang="en-US" dirty="0">
                <a:solidFill>
                  <a:schemeClr val="tx2"/>
                </a:solidFill>
              </a:rPr>
              <a:t> data </a:t>
            </a:r>
            <a:r>
              <a:rPr lang="en-US" dirty="0" err="1">
                <a:solidFill>
                  <a:schemeClr val="tx2"/>
                </a:solidFill>
              </a:rPr>
              <a:t>mencakup</a:t>
            </a:r>
            <a:r>
              <a:rPr lang="en-US" dirty="0">
                <a:solidFill>
                  <a:schemeClr val="tx2"/>
                </a:solidFill>
              </a:rPr>
              <a:t> :</a:t>
            </a:r>
          </a:p>
          <a:p>
            <a:pPr marL="708660" lvl="1" indent="-342900" algn="just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2"/>
                </a:solidFill>
              </a:rPr>
              <a:t>Analisis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alternatif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708660" lvl="1" indent="-342900" algn="just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2"/>
                </a:solidFill>
              </a:rPr>
              <a:t>Menguraikan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proyek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ruang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lingkup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produk</a:t>
            </a:r>
            <a:r>
              <a:rPr lang="en-US" dirty="0">
                <a:solidFill>
                  <a:schemeClr val="tx2"/>
                </a:solidFill>
              </a:rPr>
              <a:t>, </a:t>
            </a:r>
          </a:p>
          <a:p>
            <a:pPr marL="708660" lvl="1" indent="-342900" algn="just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2"/>
                </a:solidFill>
              </a:rPr>
              <a:t>Menciptakan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produk</a:t>
            </a:r>
            <a:r>
              <a:rPr lang="en-US" dirty="0">
                <a:solidFill>
                  <a:schemeClr val="tx2"/>
                </a:solidFill>
              </a:rPr>
              <a:t>, </a:t>
            </a:r>
          </a:p>
          <a:p>
            <a:pPr marL="708660" lvl="1" indent="-342900" algn="just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2"/>
                </a:solidFill>
              </a:rPr>
              <a:t>Memvalidasi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ruang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lingkup</a:t>
            </a:r>
            <a:r>
              <a:rPr lang="en-US" dirty="0">
                <a:solidFill>
                  <a:schemeClr val="tx2"/>
                </a:solidFill>
              </a:rPr>
              <a:t>, </a:t>
            </a:r>
          </a:p>
          <a:p>
            <a:pPr marL="708660" lvl="1" indent="-3429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2"/>
                </a:solidFill>
              </a:rPr>
              <a:t>dan </a:t>
            </a:r>
            <a:r>
              <a:rPr lang="en-US" dirty="0" err="1">
                <a:solidFill>
                  <a:schemeClr val="tx2"/>
                </a:solidFill>
              </a:rPr>
              <a:t>mengendalikan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ruang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lingkup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365760" lvl="1" indent="0" algn="just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5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Plan Scope Management: </a:t>
            </a:r>
            <a:r>
              <a:rPr lang="en-US" sz="3600" b="1" dirty="0">
                <a:solidFill>
                  <a:srgbClr val="FF0000"/>
                </a:solidFill>
              </a:rPr>
              <a:t>OUTPUT</a:t>
            </a:r>
            <a:endParaRPr lang="id-ID" sz="3600" b="1" dirty="0">
              <a:solidFill>
                <a:srgbClr val="FF0000"/>
              </a:solidFill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192824" y="966842"/>
            <a:ext cx="2476500" cy="604800"/>
            <a:chOff x="5648960" y="217160"/>
            <a:chExt cx="2476500" cy="604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ectangle 23"/>
            <p:cNvSpPr/>
            <p:nvPr/>
          </p:nvSpPr>
          <p:spPr>
            <a:xfrm>
              <a:off x="5648960" y="217160"/>
              <a:ext cx="2476500" cy="6048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10395692"/>
                <a:satOff val="-47968"/>
                <a:lumOff val="1765"/>
                <a:alphaOff val="0"/>
              </a:schemeClr>
            </a:lnRef>
            <a:fillRef idx="3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5648960" y="217160"/>
              <a:ext cx="2476500" cy="6048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85344" rIns="149352" bIns="8534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/>
                <a:t>Outputs</a:t>
              </a:r>
              <a:endParaRPr lang="en-US" sz="21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92824" y="1571642"/>
            <a:ext cx="2476500" cy="2824605"/>
            <a:chOff x="5648960" y="821960"/>
            <a:chExt cx="2476500" cy="2824605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2" name="Rectangle 21"/>
            <p:cNvSpPr/>
            <p:nvPr/>
          </p:nvSpPr>
          <p:spPr>
            <a:xfrm>
              <a:off x="5648960" y="821960"/>
              <a:ext cx="2476500" cy="2824605"/>
            </a:xfrm>
            <a:prstGeom prst="rect">
              <a:avLst/>
            </a:prstGeom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lnRef>
            <a:fill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fillRef>
            <a:effectRef idx="2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5648960" y="821960"/>
              <a:ext cx="2476500" cy="282460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2014" tIns="112014" rIns="149352" bIns="168021" numCol="1" spcCol="1270" anchor="t" anchorCtr="0">
              <a:noAutofit/>
            </a:bodyPr>
            <a:lstStyle/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100" kern="1200" dirty="0"/>
                <a:t>Scope management plan</a:t>
              </a: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100" kern="1200" dirty="0"/>
                <a:t>Requirement management plan</a:t>
              </a:r>
            </a:p>
          </p:txBody>
        </p:sp>
      </p:grp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830787" y="966841"/>
            <a:ext cx="7762186" cy="5161003"/>
          </a:xfrm>
        </p:spPr>
        <p:txBody>
          <a:bodyPr>
            <a:normAutofit/>
          </a:bodyPr>
          <a:lstStyle/>
          <a:p>
            <a:pPr algn="just"/>
            <a:r>
              <a:rPr lang="id-ID" dirty="0">
                <a:solidFill>
                  <a:schemeClr val="tx2"/>
                </a:solidFill>
              </a:rPr>
              <a:t>Scope management plan</a:t>
            </a:r>
          </a:p>
          <a:p>
            <a:pPr marL="365760" lvl="1" indent="0" algn="just">
              <a:buNone/>
            </a:pPr>
            <a:r>
              <a:rPr lang="id-ID" dirty="0">
                <a:solidFill>
                  <a:schemeClr val="tx2"/>
                </a:solidFill>
              </a:rPr>
              <a:t>Komponen dari project </a:t>
            </a:r>
            <a:r>
              <a:rPr lang="en-US" dirty="0">
                <a:solidFill>
                  <a:schemeClr val="tx2"/>
                </a:solidFill>
              </a:rPr>
              <a:t>management plan </a:t>
            </a:r>
            <a:r>
              <a:rPr lang="id-ID" dirty="0">
                <a:solidFill>
                  <a:schemeClr val="tx2"/>
                </a:solidFill>
              </a:rPr>
              <a:t>yang menjelaskan </a:t>
            </a:r>
            <a:r>
              <a:rPr lang="en-US" dirty="0" err="1">
                <a:solidFill>
                  <a:schemeClr val="tx2"/>
                </a:solidFill>
              </a:rPr>
              <a:t>bagaimana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id-ID" dirty="0">
                <a:solidFill>
                  <a:schemeClr val="tx2"/>
                </a:solidFill>
              </a:rPr>
              <a:t>ruang lingkup akan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dirumuskan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id-ID" dirty="0">
                <a:solidFill>
                  <a:schemeClr val="tx2"/>
                </a:solidFill>
              </a:rPr>
              <a:t>dikerjakan , diawasi, dikontrol, dan diverifikasi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pPr marL="365760" lvl="1" indent="0" algn="just">
              <a:buNone/>
            </a:pPr>
            <a:r>
              <a:rPr lang="en-US" dirty="0" err="1">
                <a:solidFill>
                  <a:schemeClr val="tx2"/>
                </a:solidFill>
              </a:rPr>
              <a:t>Komponen</a:t>
            </a:r>
            <a:r>
              <a:rPr lang="en-US" dirty="0">
                <a:solidFill>
                  <a:schemeClr val="tx2"/>
                </a:solidFill>
              </a:rPr>
              <a:t> Scope management plan : </a:t>
            </a:r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Proses </a:t>
            </a:r>
            <a:r>
              <a:rPr lang="en-US" dirty="0" err="1">
                <a:solidFill>
                  <a:schemeClr val="tx2"/>
                </a:solidFill>
              </a:rPr>
              <a:t>mempersiapkan</a:t>
            </a:r>
            <a:r>
              <a:rPr lang="en-US" dirty="0">
                <a:solidFill>
                  <a:schemeClr val="tx2"/>
                </a:solidFill>
              </a:rPr>
              <a:t> detail project scope statement , </a:t>
            </a:r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Proses </a:t>
            </a:r>
            <a:r>
              <a:rPr lang="en-US" dirty="0" err="1">
                <a:solidFill>
                  <a:schemeClr val="tx2"/>
                </a:solidFill>
              </a:rPr>
              <a:t>untuk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menciptakan</a:t>
            </a:r>
            <a:r>
              <a:rPr lang="en-US" dirty="0">
                <a:solidFill>
                  <a:schemeClr val="tx2"/>
                </a:solidFill>
              </a:rPr>
              <a:t> WBS , </a:t>
            </a:r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Proses </a:t>
            </a:r>
            <a:r>
              <a:rPr lang="en-US" dirty="0" err="1">
                <a:solidFill>
                  <a:schemeClr val="tx2"/>
                </a:solidFill>
              </a:rPr>
              <a:t>menetapkan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bagaimana</a:t>
            </a:r>
            <a:r>
              <a:rPr lang="en-US" dirty="0">
                <a:solidFill>
                  <a:schemeClr val="tx2"/>
                </a:solidFill>
              </a:rPr>
              <a:t> WBS </a:t>
            </a:r>
            <a:r>
              <a:rPr lang="en-US" dirty="0" err="1">
                <a:solidFill>
                  <a:schemeClr val="tx2"/>
                </a:solidFill>
              </a:rPr>
              <a:t>akan</a:t>
            </a:r>
            <a:r>
              <a:rPr lang="en-US" dirty="0">
                <a:solidFill>
                  <a:schemeClr val="tx2"/>
                </a:solidFill>
              </a:rPr>
              <a:t> di </a:t>
            </a:r>
            <a:r>
              <a:rPr lang="en-US" dirty="0" err="1">
                <a:solidFill>
                  <a:schemeClr val="tx2"/>
                </a:solidFill>
              </a:rPr>
              <a:t>jalankan</a:t>
            </a:r>
            <a:r>
              <a:rPr lang="en-US" dirty="0">
                <a:solidFill>
                  <a:schemeClr val="tx2"/>
                </a:solidFill>
              </a:rPr>
              <a:t> , </a:t>
            </a:r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Proses yang </a:t>
            </a:r>
            <a:r>
              <a:rPr lang="en-US" dirty="0" err="1">
                <a:solidFill>
                  <a:schemeClr val="tx2"/>
                </a:solidFill>
              </a:rPr>
              <a:t>menentukan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bagaimana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serahterima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dari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proyek</a:t>
            </a:r>
            <a:r>
              <a:rPr lang="en-US" dirty="0">
                <a:solidFill>
                  <a:schemeClr val="tx2"/>
                </a:solidFill>
              </a:rPr>
              <a:t> yang </a:t>
            </a:r>
            <a:r>
              <a:rPr lang="en-US" dirty="0" err="1">
                <a:solidFill>
                  <a:schemeClr val="tx2"/>
                </a:solidFill>
              </a:rPr>
              <a:t>telah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selesai</a:t>
            </a:r>
            <a:r>
              <a:rPr lang="en-US" dirty="0">
                <a:solidFill>
                  <a:schemeClr val="tx2"/>
                </a:solidFill>
              </a:rPr>
              <a:t> , </a:t>
            </a:r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Proses </a:t>
            </a:r>
            <a:r>
              <a:rPr lang="en-US" dirty="0" err="1">
                <a:solidFill>
                  <a:schemeClr val="tx2"/>
                </a:solidFill>
              </a:rPr>
              <a:t>untuk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mengontrol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bagaimana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perubahan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akan</a:t>
            </a:r>
            <a:r>
              <a:rPr lang="en-US" dirty="0">
                <a:solidFill>
                  <a:schemeClr val="tx2"/>
                </a:solidFill>
              </a:rPr>
              <a:t> detail scope statement </a:t>
            </a:r>
            <a:r>
              <a:rPr lang="en-US" dirty="0" err="1">
                <a:solidFill>
                  <a:schemeClr val="tx2"/>
                </a:solidFill>
              </a:rPr>
              <a:t>ditinjak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lanjuti</a:t>
            </a:r>
            <a:endParaRPr lang="en-US" dirty="0">
              <a:solidFill>
                <a:schemeClr val="tx2"/>
              </a:solidFill>
            </a:endParaRPr>
          </a:p>
          <a:p>
            <a:pPr marL="365760" lvl="1" indent="0" algn="just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365760" lvl="1" indent="0" algn="just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 algn="just">
              <a:buNone/>
            </a:pPr>
            <a:endParaRPr lang="id-ID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107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Plan Scope Management: </a:t>
            </a:r>
            <a:r>
              <a:rPr lang="en-US" sz="3600" b="1" dirty="0">
                <a:solidFill>
                  <a:srgbClr val="FF0000"/>
                </a:solidFill>
              </a:rPr>
              <a:t>OUTPUT</a:t>
            </a:r>
            <a:endParaRPr lang="id-ID" sz="3600" b="1" dirty="0">
              <a:solidFill>
                <a:srgbClr val="FF0000"/>
              </a:solidFill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192824" y="966842"/>
            <a:ext cx="2476500" cy="604800"/>
            <a:chOff x="5648960" y="217160"/>
            <a:chExt cx="2476500" cy="604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Rectangle 23"/>
            <p:cNvSpPr/>
            <p:nvPr/>
          </p:nvSpPr>
          <p:spPr>
            <a:xfrm>
              <a:off x="5648960" y="217160"/>
              <a:ext cx="2476500" cy="6048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10395692"/>
                <a:satOff val="-47968"/>
                <a:lumOff val="1765"/>
                <a:alphaOff val="0"/>
              </a:schemeClr>
            </a:lnRef>
            <a:fillRef idx="3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5648960" y="217160"/>
              <a:ext cx="2476500" cy="6048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85344" rIns="149352" bIns="85344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/>
                <a:t>Outputs</a:t>
              </a:r>
              <a:endParaRPr lang="en-US" sz="21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92824" y="1571642"/>
            <a:ext cx="2476500" cy="2824605"/>
            <a:chOff x="5648960" y="821960"/>
            <a:chExt cx="2476500" cy="2824605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2" name="Rectangle 21"/>
            <p:cNvSpPr/>
            <p:nvPr/>
          </p:nvSpPr>
          <p:spPr>
            <a:xfrm>
              <a:off x="5648960" y="821960"/>
              <a:ext cx="2476500" cy="2824605"/>
            </a:xfrm>
            <a:prstGeom prst="rect">
              <a:avLst/>
            </a:prstGeom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lnRef>
            <a:fill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fillRef>
            <a:effectRef idx="2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5648960" y="821960"/>
              <a:ext cx="2476500" cy="282460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2014" tIns="112014" rIns="149352" bIns="168021" numCol="1" spcCol="1270" anchor="t" anchorCtr="0">
              <a:noAutofit/>
            </a:bodyPr>
            <a:lstStyle/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100" kern="1200" dirty="0"/>
                <a:t>Scope management plan</a:t>
              </a: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100" kern="1200" dirty="0"/>
                <a:t>Requirement management plan</a:t>
              </a: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830787" y="966842"/>
            <a:ext cx="7620000" cy="4800600"/>
          </a:xfrm>
        </p:spPr>
        <p:txBody>
          <a:bodyPr>
            <a:normAutofit/>
          </a:bodyPr>
          <a:lstStyle/>
          <a:p>
            <a:pPr algn="just"/>
            <a:r>
              <a:rPr lang="id-ID" dirty="0">
                <a:solidFill>
                  <a:schemeClr val="tx2"/>
                </a:solidFill>
              </a:rPr>
              <a:t>Requirements management plan</a:t>
            </a:r>
            <a:endParaRPr lang="en-US" dirty="0">
              <a:solidFill>
                <a:schemeClr val="tx2"/>
              </a:solidFill>
            </a:endParaRPr>
          </a:p>
          <a:p>
            <a:pPr marL="365760" lvl="1" indent="0" algn="just">
              <a:buNone/>
            </a:pPr>
            <a:r>
              <a:rPr lang="id-ID" dirty="0">
                <a:solidFill>
                  <a:schemeClr val="tx2"/>
                </a:solidFill>
              </a:rPr>
              <a:t>Komponen </a:t>
            </a:r>
            <a:r>
              <a:rPr lang="en-US" dirty="0" err="1">
                <a:solidFill>
                  <a:schemeClr val="tx2"/>
                </a:solidFill>
              </a:rPr>
              <a:t>dari</a:t>
            </a:r>
            <a:r>
              <a:rPr lang="en-US" dirty="0">
                <a:solidFill>
                  <a:schemeClr val="tx2"/>
                </a:solidFill>
              </a:rPr>
              <a:t> project management plan </a:t>
            </a:r>
            <a:r>
              <a:rPr lang="id-ID" dirty="0">
                <a:solidFill>
                  <a:schemeClr val="tx2"/>
                </a:solidFill>
              </a:rPr>
              <a:t>yang menjelaskan bagaimana kebutuhan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kebutuhan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id-ID" dirty="0">
                <a:solidFill>
                  <a:schemeClr val="tx2"/>
                </a:solidFill>
              </a:rPr>
              <a:t>akan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id-ID" dirty="0">
                <a:solidFill>
                  <a:schemeClr val="tx2"/>
                </a:solidFill>
              </a:rPr>
              <a:t>dianalisa, didokumentasikan, dan di</a:t>
            </a:r>
            <a:r>
              <a:rPr lang="en-US" dirty="0" err="1">
                <a:solidFill>
                  <a:schemeClr val="tx2"/>
                </a:solidFill>
              </a:rPr>
              <a:t>kelola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365760" lvl="1" indent="0" algn="just">
              <a:buNone/>
            </a:pPr>
            <a:r>
              <a:rPr lang="id-ID" dirty="0">
                <a:solidFill>
                  <a:schemeClr val="tx2"/>
                </a:solidFill>
              </a:rPr>
              <a:t>Komponen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dirty="0" err="1">
                <a:solidFill>
                  <a:schemeClr val="tx2"/>
                </a:solidFill>
              </a:rPr>
              <a:t>komponen</a:t>
            </a:r>
            <a:r>
              <a:rPr lang="id-ID" dirty="0">
                <a:solidFill>
                  <a:schemeClr val="tx2"/>
                </a:solidFill>
              </a:rPr>
              <a:t> requirement management plan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diantaranya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meliputi</a:t>
            </a:r>
            <a:r>
              <a:rPr lang="id-ID" dirty="0">
                <a:solidFill>
                  <a:schemeClr val="tx2"/>
                </a:solidFill>
              </a:rPr>
              <a:t> : </a:t>
            </a:r>
            <a:endParaRPr lang="en-US" dirty="0">
              <a:solidFill>
                <a:schemeClr val="tx2"/>
              </a:solidFill>
            </a:endParaRPr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B</a:t>
            </a:r>
            <a:r>
              <a:rPr lang="id-ID" dirty="0">
                <a:solidFill>
                  <a:schemeClr val="tx2"/>
                </a:solidFill>
              </a:rPr>
              <a:t>agaimana kebutuhan akan sumber daya di rencanakan , di awasi , dan di laporkan</a:t>
            </a:r>
            <a:r>
              <a:rPr lang="en-US" dirty="0">
                <a:solidFill>
                  <a:schemeClr val="tx2"/>
                </a:solidFill>
              </a:rPr>
              <a:t>.</a:t>
            </a:r>
            <a:r>
              <a:rPr lang="id-ID" dirty="0">
                <a:solidFill>
                  <a:schemeClr val="tx2"/>
                </a:solidFill>
              </a:rPr>
              <a:t> </a:t>
            </a:r>
            <a:endParaRPr lang="en-US" dirty="0">
              <a:solidFill>
                <a:schemeClr val="tx2"/>
              </a:solidFill>
            </a:endParaRPr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K</a:t>
            </a:r>
            <a:r>
              <a:rPr lang="id-ID" dirty="0">
                <a:solidFill>
                  <a:schemeClr val="tx2"/>
                </a:solidFill>
              </a:rPr>
              <a:t>egiatan manajemen konfigurasi seperti : bagaimana perubahan produk akan di mulai,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id-ID" dirty="0">
                <a:solidFill>
                  <a:schemeClr val="tx2"/>
                </a:solidFill>
              </a:rPr>
              <a:t>bagaimana dampaknya , bagaimana perubahan itu akan di setujui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id-ID" dirty="0">
                <a:solidFill>
                  <a:schemeClr val="tx2"/>
                </a:solidFill>
              </a:rPr>
              <a:t>rioritas akan kebutuhan , dll.</a:t>
            </a:r>
          </a:p>
          <a:p>
            <a:pPr marL="0" indent="0" algn="just">
              <a:buNone/>
            </a:pPr>
            <a:endParaRPr lang="id-ID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07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824833" y="3429000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ＭＳ Ｐゴシック" charset="0"/>
                <a:cs typeface="Century Gothic" charset="0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COLLECT REQUIREMENTS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521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Requirements</a:t>
            </a:r>
            <a:endParaRPr lang="id-ID" sz="3600" b="1" dirty="0"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514662" y="984789"/>
            <a:ext cx="10542334" cy="1076023"/>
            <a:chOff x="2825750" y="821960"/>
            <a:chExt cx="2476500" cy="2824605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Rectangle 6"/>
            <p:cNvSpPr/>
            <p:nvPr/>
          </p:nvSpPr>
          <p:spPr>
            <a:xfrm>
              <a:off x="2825750" y="821960"/>
              <a:ext cx="2476500" cy="2824605"/>
            </a:xfrm>
            <a:prstGeom prst="rect">
              <a:avLst/>
            </a:prstGeom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4">
                <a:tint val="40000"/>
                <a:alpha val="90000"/>
                <a:hueOff val="5756959"/>
                <a:satOff val="-30630"/>
                <a:lumOff val="-1745"/>
                <a:alphaOff val="0"/>
              </a:schemeClr>
            </a:lnRef>
            <a:fillRef idx="1">
              <a:schemeClr val="accent4">
                <a:tint val="40000"/>
                <a:alpha val="90000"/>
                <a:hueOff val="5756959"/>
                <a:satOff val="-30630"/>
                <a:lumOff val="-1745"/>
                <a:alphaOff val="0"/>
              </a:schemeClr>
            </a:fillRef>
            <a:effectRef idx="2">
              <a:schemeClr val="accent4">
                <a:tint val="40000"/>
                <a:alpha val="90000"/>
                <a:hueOff val="5756959"/>
                <a:satOff val="-30630"/>
                <a:lumOff val="-1745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2825750" y="821960"/>
              <a:ext cx="2476500" cy="282460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2014" tIns="112014" rIns="149352" bIns="168021" numCol="1" spcCol="1270" anchor="t" anchorCtr="0">
              <a:noAutofit/>
            </a:bodyPr>
            <a:lstStyle/>
            <a:p>
              <a:pPr algn="just"/>
              <a:r>
                <a:rPr lang="id-ID" sz="2400" dirty="0">
                  <a:solidFill>
                    <a:schemeClr val="tx2"/>
                  </a:solidFill>
                </a:rPr>
                <a:t>Proses mendef</a:t>
              </a:r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r>
                <a:rPr lang="id-ID" sz="2400" dirty="0">
                  <a:solidFill>
                    <a:schemeClr val="tx2"/>
                  </a:solidFill>
                </a:rPr>
                <a:t>nisikan</a:t>
              </a:r>
              <a:r>
                <a:rPr lang="en-US" sz="2400" dirty="0">
                  <a:solidFill>
                    <a:schemeClr val="tx2"/>
                  </a:solidFill>
                </a:rPr>
                <a:t>, </a:t>
              </a:r>
              <a:r>
                <a:rPr lang="id-ID" sz="2400" dirty="0">
                  <a:solidFill>
                    <a:schemeClr val="tx2"/>
                  </a:solidFill>
                </a:rPr>
                <a:t>mendokumentasikan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dirty="0" err="1">
                  <a:solidFill>
                    <a:schemeClr val="tx2"/>
                  </a:solidFill>
                </a:rPr>
                <a:t>dan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dirty="0" err="1">
                  <a:solidFill>
                    <a:schemeClr val="tx2"/>
                  </a:solidFill>
                </a:rPr>
                <a:t>mengelola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id-ID" sz="2400" dirty="0">
                  <a:solidFill>
                    <a:schemeClr val="tx2"/>
                  </a:solidFill>
                </a:rPr>
                <a:t> </a:t>
              </a:r>
              <a:r>
                <a:rPr lang="en-US" sz="2400" dirty="0" err="1">
                  <a:solidFill>
                    <a:schemeClr val="tx2"/>
                  </a:solidFill>
                </a:rPr>
                <a:t>keinginan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id-ID" sz="2400" dirty="0">
                  <a:solidFill>
                    <a:schemeClr val="tx2"/>
                  </a:solidFill>
                </a:rPr>
                <a:t> Stakeholder </a:t>
              </a:r>
              <a:r>
                <a:rPr lang="en-US" sz="2400" dirty="0" err="1">
                  <a:solidFill>
                    <a:schemeClr val="tx2"/>
                  </a:solidFill>
                </a:rPr>
                <a:t>dan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dirty="0" err="1">
                  <a:solidFill>
                    <a:schemeClr val="tx2"/>
                  </a:solidFill>
                </a:rPr>
                <a:t>kebutuhan-kebutuhannya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id-ID" sz="2400" dirty="0">
                  <a:solidFill>
                    <a:schemeClr val="tx2"/>
                  </a:solidFill>
                </a:rPr>
                <a:t>untuk </a:t>
              </a:r>
              <a:r>
                <a:rPr lang="en-US" sz="2400" dirty="0">
                  <a:solidFill>
                    <a:schemeClr val="tx2"/>
                  </a:solidFill>
                </a:rPr>
                <a:t>men</a:t>
              </a:r>
              <a:r>
                <a:rPr lang="id-ID" sz="2400" dirty="0">
                  <a:solidFill>
                    <a:schemeClr val="tx2"/>
                  </a:solidFill>
                </a:rPr>
                <a:t>capai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id-ID" sz="2400" dirty="0">
                  <a:solidFill>
                    <a:schemeClr val="tx2"/>
                  </a:solidFill>
                </a:rPr>
                <a:t>tujuan proyek</a:t>
              </a:r>
            </a:p>
          </p:txBody>
        </p:sp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74035995"/>
              </p:ext>
            </p:extLst>
          </p:nvPr>
        </p:nvGraphicFramePr>
        <p:xfrm>
          <a:off x="614149" y="2330812"/>
          <a:ext cx="10592973" cy="455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050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516117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lvl="0" algn="l" eaLnBrk="1" hangingPunct="1"/>
            <a:r>
              <a:rPr lang="en-US" altLang="en-US" sz="2800" b="1" dirty="0"/>
              <a:t>SASARAN MATERI PERKULIAHAN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53853" y="1269242"/>
            <a:ext cx="10764355" cy="465329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dirty="0">
                <a:solidFill>
                  <a:prstClr val="black"/>
                </a:solidFill>
              </a:rPr>
              <a:t>Pada </a:t>
            </a:r>
            <a:r>
              <a:rPr lang="en-US" altLang="en-US" sz="2800" dirty="0" err="1">
                <a:solidFill>
                  <a:prstClr val="black"/>
                </a:solidFill>
              </a:rPr>
              <a:t>akhir</a:t>
            </a:r>
            <a:r>
              <a:rPr lang="en-US" altLang="en-US" sz="2800" dirty="0">
                <a:solidFill>
                  <a:prstClr val="black"/>
                </a:solidFill>
              </a:rPr>
              <a:t> </a:t>
            </a:r>
            <a:r>
              <a:rPr lang="en-US" altLang="en-US" sz="2800" dirty="0" err="1">
                <a:solidFill>
                  <a:prstClr val="black"/>
                </a:solidFill>
              </a:rPr>
              <a:t>pertemuan</a:t>
            </a:r>
            <a:r>
              <a:rPr lang="en-US" altLang="en-US" sz="2800" dirty="0">
                <a:solidFill>
                  <a:prstClr val="black"/>
                </a:solidFill>
              </a:rPr>
              <a:t> </a:t>
            </a:r>
            <a:r>
              <a:rPr lang="en-US" altLang="en-US" sz="2800" dirty="0" err="1">
                <a:solidFill>
                  <a:prstClr val="black"/>
                </a:solidFill>
              </a:rPr>
              <a:t>ini</a:t>
            </a:r>
            <a:r>
              <a:rPr lang="en-US" altLang="en-US" sz="2800" dirty="0">
                <a:solidFill>
                  <a:prstClr val="black"/>
                </a:solidFill>
              </a:rPr>
              <a:t>, </a:t>
            </a:r>
            <a:r>
              <a:rPr lang="en-US" altLang="en-US" sz="2800" dirty="0" err="1">
                <a:solidFill>
                  <a:prstClr val="black"/>
                </a:solidFill>
              </a:rPr>
              <a:t>diharapkan</a:t>
            </a:r>
            <a:r>
              <a:rPr lang="en-US" altLang="en-US" sz="2800" dirty="0">
                <a:solidFill>
                  <a:prstClr val="black"/>
                </a:solidFill>
              </a:rPr>
              <a:t> </a:t>
            </a:r>
            <a:r>
              <a:rPr lang="en-US" sz="2800" dirty="0" err="1">
                <a:solidFill>
                  <a:prstClr val="black"/>
                </a:solidFill>
              </a:rPr>
              <a:t>Mahasiswa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dirty="0" err="1">
                <a:solidFill>
                  <a:prstClr val="black"/>
                </a:solidFill>
              </a:rPr>
              <a:t>mampu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dirty="0" err="1">
                <a:solidFill>
                  <a:prstClr val="black"/>
                </a:solidFill>
              </a:rPr>
              <a:t>merumuskan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dirty="0" err="1">
                <a:solidFill>
                  <a:prstClr val="black"/>
                </a:solidFill>
              </a:rPr>
              <a:t>ruang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dirty="0" err="1">
                <a:solidFill>
                  <a:prstClr val="black"/>
                </a:solidFill>
              </a:rPr>
              <a:t>lingkup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dirty="0" err="1">
                <a:solidFill>
                  <a:prstClr val="black"/>
                </a:solidFill>
              </a:rPr>
              <a:t>proyek</a:t>
            </a:r>
            <a:r>
              <a:rPr lang="en-US" sz="2800" dirty="0">
                <a:solidFill>
                  <a:prstClr val="black"/>
                </a:solidFill>
              </a:rPr>
              <a:t> dan </a:t>
            </a:r>
            <a:r>
              <a:rPr lang="en-US" sz="2800" dirty="0" err="1">
                <a:solidFill>
                  <a:prstClr val="black"/>
                </a:solidFill>
              </a:rPr>
              <a:t>mengendalikannya</a:t>
            </a:r>
            <a:r>
              <a:rPr lang="en-US" sz="2800" dirty="0">
                <a:solidFill>
                  <a:prstClr val="black"/>
                </a:solidFill>
              </a:rPr>
              <a:t> pada </a:t>
            </a:r>
            <a:r>
              <a:rPr lang="en-US" sz="2800" dirty="0" err="1">
                <a:solidFill>
                  <a:prstClr val="black"/>
                </a:solidFill>
              </a:rPr>
              <a:t>saat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dirty="0" err="1">
                <a:solidFill>
                  <a:prstClr val="black"/>
                </a:solidFill>
              </a:rPr>
              <a:t>menyelesaikan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dirty="0" err="1">
                <a:solidFill>
                  <a:prstClr val="black"/>
                </a:solidFill>
              </a:rPr>
              <a:t>proyek</a:t>
            </a:r>
            <a:r>
              <a:rPr lang="en-US" sz="2800" dirty="0">
                <a:solidFill>
                  <a:prstClr val="black"/>
                </a:solidFill>
              </a:rPr>
              <a:t>.</a:t>
            </a: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itchFamily="18" charset="0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32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Requirements</a:t>
            </a:r>
            <a:endParaRPr lang="id-ID" sz="3600" b="1" dirty="0"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72193192"/>
              </p:ext>
            </p:extLst>
          </p:nvPr>
        </p:nvGraphicFramePr>
        <p:xfrm>
          <a:off x="161463" y="887104"/>
          <a:ext cx="10592973" cy="597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6083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Requirements Process Group</a:t>
            </a:r>
            <a:endParaRPr lang="id-ID" sz="3600" b="1" dirty="0"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27130" y="885420"/>
            <a:ext cx="2793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1373" y="899910"/>
            <a:ext cx="364395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Tools &amp; Techniques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9349" y="921861"/>
            <a:ext cx="266362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427130" y="1310816"/>
            <a:ext cx="2793742" cy="47705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1 Project charter</a:t>
            </a:r>
          </a:p>
          <a:p>
            <a:r>
              <a:rPr lang="en-US" sz="1600" dirty="0"/>
              <a:t>2 Project management plan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Scope management plan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Requirements management plan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Stakeholder engagement plan</a:t>
            </a:r>
          </a:p>
          <a:p>
            <a:r>
              <a:rPr lang="en-US" sz="1600" dirty="0"/>
              <a:t>3 Project documents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Assumption log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Lessons learned register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Stakeholder register</a:t>
            </a:r>
          </a:p>
          <a:p>
            <a:r>
              <a:rPr lang="en-US" sz="1600" dirty="0"/>
              <a:t>4 Business documents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Business case</a:t>
            </a:r>
          </a:p>
          <a:p>
            <a:r>
              <a:rPr lang="en-US" sz="1600" dirty="0"/>
              <a:t>5 Agreements</a:t>
            </a:r>
          </a:p>
          <a:p>
            <a:r>
              <a:rPr lang="en-US" sz="1600" dirty="0"/>
              <a:t>6 Enterprise environmental factors</a:t>
            </a:r>
          </a:p>
          <a:p>
            <a:r>
              <a:rPr lang="en-US" sz="1600" dirty="0"/>
              <a:t>7 Organizational process assets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21373" y="1329808"/>
            <a:ext cx="3643952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1 Expert judgment</a:t>
            </a:r>
          </a:p>
          <a:p>
            <a:r>
              <a:rPr lang="en-US" sz="1600" dirty="0"/>
              <a:t>2 Data gathering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Brainstorming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Interviews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Focus groups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Questionnaires and surveys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Benchmarking</a:t>
            </a:r>
          </a:p>
          <a:p>
            <a:r>
              <a:rPr lang="en-US" sz="1600" dirty="0"/>
              <a:t>3 Data analysis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Document analysis</a:t>
            </a:r>
          </a:p>
          <a:p>
            <a:r>
              <a:rPr lang="en-US" sz="1600" dirty="0"/>
              <a:t>4 Decision making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Voting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Multicriteria</a:t>
            </a:r>
            <a:r>
              <a:rPr lang="en-US" sz="1600" dirty="0"/>
              <a:t> decision analysis</a:t>
            </a:r>
          </a:p>
          <a:p>
            <a:r>
              <a:rPr lang="en-US" sz="1600" dirty="0"/>
              <a:t>5 Data representation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Affinity diagrams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Mind mapping</a:t>
            </a:r>
          </a:p>
          <a:p>
            <a:r>
              <a:rPr lang="en-US" sz="1600" dirty="0"/>
              <a:t>6 Interpersonal and team skills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Nominal group technique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bservation</a:t>
            </a:r>
            <a:r>
              <a:rPr lang="en-US" sz="1600" dirty="0"/>
              <a:t>/conversation Facilitation</a:t>
            </a:r>
          </a:p>
          <a:p>
            <a:r>
              <a:rPr lang="en-US" sz="1600" dirty="0"/>
              <a:t>7 Context diagram</a:t>
            </a:r>
          </a:p>
          <a:p>
            <a:r>
              <a:rPr lang="en-US" sz="1600" dirty="0"/>
              <a:t>8 Prototypes</a:t>
            </a:r>
          </a:p>
        </p:txBody>
      </p:sp>
      <p:sp>
        <p:nvSpPr>
          <p:cNvPr id="5" name="Rectangle 4"/>
          <p:cNvSpPr/>
          <p:nvPr/>
        </p:nvSpPr>
        <p:spPr>
          <a:xfrm>
            <a:off x="7929349" y="1329808"/>
            <a:ext cx="2663624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Requirements documentation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Requirements traceability matrix</a:t>
            </a:r>
          </a:p>
        </p:txBody>
      </p:sp>
    </p:spTree>
    <p:extLst>
      <p:ext uri="{BB962C8B-B14F-4D97-AF65-F5344CB8AC3E}">
        <p14:creationId xmlns:p14="http://schemas.microsoft.com/office/powerpoint/2010/main" val="2639646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Requirements</a:t>
            </a:r>
            <a:endParaRPr lang="id-ID" sz="3600" b="1" dirty="0"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573" y="859808"/>
            <a:ext cx="6990211" cy="58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75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latin typeface="+mn-lt"/>
              </a:rPr>
              <a:t>Collect Requirements: </a:t>
            </a:r>
            <a:r>
              <a:rPr lang="en-US" sz="3600" b="1" dirty="0">
                <a:solidFill>
                  <a:srgbClr val="FF0000"/>
                </a:solidFill>
                <a:latin typeface="+mn-lt"/>
              </a:rPr>
              <a:t>INPUT</a:t>
            </a:r>
            <a:endParaRPr lang="id-ID" sz="3600" b="1" dirty="0">
              <a:solidFill>
                <a:srgbClr val="FF0000"/>
              </a:solidFill>
              <a:latin typeface="+mn-lt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5630" y="75561"/>
            <a:ext cx="955343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66644" y="874134"/>
            <a:ext cx="2119355" cy="399063"/>
            <a:chOff x="2540" y="9931"/>
            <a:chExt cx="2476500" cy="518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4" name="Rectangle 13"/>
            <p:cNvSpPr/>
            <p:nvPr/>
          </p:nvSpPr>
          <p:spPr>
            <a:xfrm>
              <a:off x="2540" y="9931"/>
              <a:ext cx="2476500" cy="5184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2540" y="9931"/>
              <a:ext cx="2476500" cy="518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Input</a:t>
              </a:r>
            </a:p>
          </p:txBody>
        </p:sp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483893" y="846628"/>
            <a:ext cx="9567079" cy="578618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lvl="0" indent="0">
              <a:buClr>
                <a:srgbClr val="A9A57C"/>
              </a:buClr>
              <a:buNone/>
            </a:pPr>
            <a:r>
              <a:rPr lang="en-US" dirty="0"/>
              <a:t>1. </a:t>
            </a:r>
            <a:r>
              <a:rPr lang="id-ID" dirty="0"/>
              <a:t>Project Charter</a:t>
            </a:r>
          </a:p>
          <a:p>
            <a:pPr marL="365760" lvl="1" indent="0">
              <a:buClr>
                <a:srgbClr val="9CBEBD"/>
              </a:buClr>
              <a:buNone/>
            </a:pPr>
            <a:r>
              <a:rPr lang="id-ID" dirty="0"/>
              <a:t>Digunakan untuk memberikan gambaran detail dari produk , layanan, atau hasil proyek sehingga bisa ditentukan requirement yang di butuhka</a:t>
            </a:r>
            <a:r>
              <a:rPr lang="en-US" dirty="0"/>
              <a:t>n</a:t>
            </a:r>
            <a:r>
              <a:rPr lang="id-ID" dirty="0"/>
              <a:t>nya.</a:t>
            </a:r>
            <a:endParaRPr lang="en-US" dirty="0"/>
          </a:p>
          <a:p>
            <a:pPr marL="365760" lvl="1" indent="0">
              <a:buClr>
                <a:srgbClr val="9CBEBD"/>
              </a:buCl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Project Management Plan </a:t>
            </a:r>
          </a:p>
          <a:p>
            <a:pPr lvl="1"/>
            <a:r>
              <a:rPr lang="id-ID" dirty="0"/>
              <a:t>Scope Management plan</a:t>
            </a:r>
          </a:p>
          <a:p>
            <a:pPr marL="822960" lvl="2" indent="0">
              <a:buNone/>
            </a:pPr>
            <a:r>
              <a:rPr lang="id-ID" dirty="0"/>
              <a:t>Komponen dari project management plan yang menjelaskan bagaimana ruang lingkup akan dirumuskan, dikerjakan , diawasi, dikontrol, dan diverifikasi. </a:t>
            </a:r>
            <a:endParaRPr lang="en-US" dirty="0"/>
          </a:p>
          <a:p>
            <a:pPr lvl="1">
              <a:buClr>
                <a:srgbClr val="A9A57C"/>
              </a:buClr>
            </a:pPr>
            <a:r>
              <a:rPr lang="id-ID" dirty="0"/>
              <a:t>Requirement management plan</a:t>
            </a:r>
          </a:p>
          <a:p>
            <a:pPr marL="822960" lvl="2" indent="0" algn="just">
              <a:buClr>
                <a:srgbClr val="9CBEBD"/>
              </a:buClr>
              <a:buNone/>
            </a:pPr>
            <a:r>
              <a:rPr lang="id-ID" dirty="0"/>
              <a:t>Komponen dari project management plan yang menjelaskan bagaimana kebutuhan kebutuhan akan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</a:t>
            </a:r>
            <a:r>
              <a:rPr lang="id-ID" dirty="0"/>
              <a:t>dianalisa, didokumentasikan, dan dikelola.</a:t>
            </a:r>
            <a:endParaRPr lang="en-US" dirty="0"/>
          </a:p>
          <a:p>
            <a:pPr lvl="1">
              <a:buClr>
                <a:srgbClr val="A9A57C"/>
              </a:buClr>
            </a:pPr>
            <a:r>
              <a:rPr lang="id-ID" sz="2200" dirty="0"/>
              <a:t>Stakeholder Management Plan</a:t>
            </a:r>
          </a:p>
          <a:p>
            <a:pPr marL="822960" lvl="2" indent="0">
              <a:buClr>
                <a:srgbClr val="9CBEBD"/>
              </a:buClr>
              <a:buNone/>
            </a:pPr>
            <a:r>
              <a:rPr lang="id-ID" dirty="0"/>
              <a:t>Digunakan untuk memahami kebutuhan Stakeholder,  cara berkomunikasi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id-ID" dirty="0"/>
              <a:t>nya , tingkat keterlibatanya, dan tingkat partisipasinya dalam kegiatan proyek </a:t>
            </a:r>
            <a:endParaRPr lang="en-US" dirty="0"/>
          </a:p>
          <a:p>
            <a:pPr marL="822960" lvl="2" indent="0">
              <a:buClr>
                <a:srgbClr val="9CBEBD"/>
              </a:buClr>
              <a:buNone/>
            </a:pPr>
            <a:endParaRPr lang="en-US" dirty="0"/>
          </a:p>
          <a:p>
            <a:pPr marL="0" lvl="0" indent="0">
              <a:buClr>
                <a:srgbClr val="A9A57C"/>
              </a:buClr>
              <a:buNone/>
            </a:pPr>
            <a:r>
              <a:rPr lang="en-US" dirty="0"/>
              <a:t>3. Project Documents</a:t>
            </a:r>
          </a:p>
          <a:p>
            <a:pPr marL="457200" lvl="1" indent="0">
              <a:buClr>
                <a:srgbClr val="A9A57C"/>
              </a:buClr>
              <a:buNone/>
            </a:pPr>
            <a:r>
              <a:rPr lang="en-US" dirty="0"/>
              <a:t>Project documents </a:t>
            </a:r>
            <a:r>
              <a:rPr lang="en-US" dirty="0" err="1"/>
              <a:t>untuk</a:t>
            </a:r>
            <a:r>
              <a:rPr lang="en-US" dirty="0"/>
              <a:t> support </a:t>
            </a:r>
            <a:r>
              <a:rPr lang="en-US" dirty="0" err="1"/>
              <a:t>pengumpulan</a:t>
            </a:r>
            <a:r>
              <a:rPr lang="en-US" dirty="0"/>
              <a:t> requirement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:</a:t>
            </a:r>
          </a:p>
          <a:p>
            <a:pPr lvl="1">
              <a:buClr>
                <a:srgbClr val="A9A57C"/>
              </a:buClr>
              <a:buFont typeface="Wingdings" panose="05000000000000000000" pitchFamily="2" charset="2"/>
              <a:buChar char="§"/>
            </a:pPr>
            <a:r>
              <a:rPr lang="en-US" dirty="0"/>
              <a:t>Assumption Log </a:t>
            </a:r>
          </a:p>
          <a:p>
            <a:pPr lvl="1">
              <a:buClr>
                <a:srgbClr val="A9A57C"/>
              </a:buClr>
              <a:buFont typeface="Wingdings" panose="05000000000000000000" pitchFamily="2" charset="2"/>
              <a:buChar char="§"/>
            </a:pPr>
            <a:r>
              <a:rPr lang="en-US" dirty="0"/>
              <a:t>Lessons learned register</a:t>
            </a:r>
          </a:p>
          <a:p>
            <a:pPr lvl="1">
              <a:buClr>
                <a:srgbClr val="A9A57C"/>
              </a:buClr>
              <a:buFont typeface="Wingdings" panose="05000000000000000000" pitchFamily="2" charset="2"/>
              <a:buChar char="§"/>
            </a:pPr>
            <a:r>
              <a:rPr lang="en-US" dirty="0"/>
              <a:t>Stakeholder Register</a:t>
            </a:r>
          </a:p>
          <a:p>
            <a:pPr lvl="1">
              <a:buClr>
                <a:srgbClr val="A9A57C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0" lvl="0" indent="0">
              <a:buClr>
                <a:srgbClr val="A9A57C"/>
              </a:buClr>
              <a:buNone/>
            </a:pPr>
            <a:r>
              <a:rPr lang="en-US" dirty="0"/>
              <a:t>4. Business Documents</a:t>
            </a:r>
            <a:endParaRPr lang="id-ID" dirty="0"/>
          </a:p>
          <a:p>
            <a:pPr marL="365760" lvl="1" indent="0">
              <a:buClr>
                <a:srgbClr val="9CBEBD"/>
              </a:buClr>
              <a:buNone/>
            </a:pPr>
            <a:r>
              <a:rPr lang="en-US" dirty="0"/>
              <a:t>Business Case : </a:t>
            </a:r>
            <a:r>
              <a:rPr lang="en-US" dirty="0" err="1"/>
              <a:t>Mendeskripsikan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, </a:t>
            </a:r>
            <a:r>
              <a:rPr lang="en-US" dirty="0" err="1"/>
              <a:t>keinginan</a:t>
            </a:r>
            <a:r>
              <a:rPr lang="en-US" dirty="0"/>
              <a:t>, </a:t>
            </a:r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opsional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.</a:t>
            </a:r>
          </a:p>
          <a:p>
            <a:pPr marL="365760" lvl="1" indent="0">
              <a:buClr>
                <a:srgbClr val="9CBEBD"/>
              </a:buClr>
              <a:buNone/>
            </a:pPr>
            <a:endParaRPr lang="id-ID" dirty="0">
              <a:solidFill>
                <a:srgbClr val="675E47"/>
              </a:solidFill>
            </a:endParaRPr>
          </a:p>
          <a:p>
            <a:pPr marL="365760" lvl="1" indent="0">
              <a:buClr>
                <a:srgbClr val="9CBEBD"/>
              </a:buClr>
              <a:buNone/>
            </a:pPr>
            <a:endParaRPr lang="id-ID" dirty="0">
              <a:solidFill>
                <a:srgbClr val="675E47"/>
              </a:solidFill>
            </a:endParaRPr>
          </a:p>
          <a:p>
            <a:pPr marL="365760" lvl="1" indent="0">
              <a:buClr>
                <a:srgbClr val="9CBEBD"/>
              </a:buClr>
              <a:buNone/>
            </a:pPr>
            <a:endParaRPr lang="id-ID" dirty="0">
              <a:solidFill>
                <a:srgbClr val="675E4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6645" y="1305339"/>
            <a:ext cx="2119354" cy="4616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1 Project charter</a:t>
            </a:r>
          </a:p>
          <a:p>
            <a:r>
              <a:rPr lang="en-US" sz="1400" dirty="0"/>
              <a:t>2 Project management plan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Scope management plan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Requirements management plan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Stakeholder engagement plan</a:t>
            </a:r>
          </a:p>
          <a:p>
            <a:r>
              <a:rPr lang="en-US" sz="1400" dirty="0"/>
              <a:t>3 Project documents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Assumption log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Lessons learned register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Stakeholder register</a:t>
            </a:r>
          </a:p>
          <a:p>
            <a:r>
              <a:rPr lang="en-US" sz="1400" dirty="0"/>
              <a:t>4 Business documents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Business case</a:t>
            </a:r>
          </a:p>
          <a:p>
            <a:r>
              <a:rPr lang="en-US" sz="1400" dirty="0"/>
              <a:t>5 Agreements</a:t>
            </a:r>
          </a:p>
          <a:p>
            <a:r>
              <a:rPr lang="en-US" sz="1400" dirty="0"/>
              <a:t>6 Enterprise environmental factors</a:t>
            </a:r>
          </a:p>
          <a:p>
            <a:r>
              <a:rPr lang="en-US" sz="1400" dirty="0"/>
              <a:t>7 Organizational process assets</a:t>
            </a:r>
          </a:p>
        </p:txBody>
      </p:sp>
    </p:spTree>
    <p:extLst>
      <p:ext uri="{BB962C8B-B14F-4D97-AF65-F5344CB8AC3E}">
        <p14:creationId xmlns:p14="http://schemas.microsoft.com/office/powerpoint/2010/main" val="189432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latin typeface="+mn-lt"/>
              </a:rPr>
              <a:t>Collect Requirements: </a:t>
            </a:r>
            <a:r>
              <a:rPr lang="en-US" sz="3600" b="1" dirty="0">
                <a:solidFill>
                  <a:srgbClr val="FF0000"/>
                </a:solidFill>
                <a:latin typeface="+mn-lt"/>
              </a:rPr>
              <a:t>INPUT</a:t>
            </a:r>
            <a:endParaRPr lang="id-ID" sz="3600" b="1" dirty="0">
              <a:solidFill>
                <a:srgbClr val="FF0000"/>
              </a:solidFill>
              <a:latin typeface="+mn-lt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5630" y="75561"/>
            <a:ext cx="955343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66644" y="874134"/>
            <a:ext cx="2119355" cy="399063"/>
            <a:chOff x="2540" y="9931"/>
            <a:chExt cx="2476500" cy="518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4" name="Rectangle 13"/>
            <p:cNvSpPr/>
            <p:nvPr/>
          </p:nvSpPr>
          <p:spPr>
            <a:xfrm>
              <a:off x="2540" y="9931"/>
              <a:ext cx="2476500" cy="5184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2540" y="9931"/>
              <a:ext cx="2476500" cy="518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Input</a:t>
              </a:r>
            </a:p>
          </p:txBody>
        </p:sp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483893" y="846628"/>
            <a:ext cx="9567079" cy="5786183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 marL="0" lvl="0" indent="0">
              <a:buClr>
                <a:srgbClr val="A9A57C"/>
              </a:buClr>
              <a:buNone/>
            </a:pPr>
            <a:r>
              <a:rPr lang="en-US" dirty="0"/>
              <a:t>5. Agreements</a:t>
            </a:r>
          </a:p>
          <a:p>
            <a:pPr marL="457200" lvl="1" indent="0">
              <a:buClr>
                <a:srgbClr val="A9A57C"/>
              </a:buClr>
              <a:buNone/>
            </a:pPr>
            <a:r>
              <a:rPr lang="en-US" dirty="0" err="1"/>
              <a:t>Berisi</a:t>
            </a:r>
            <a:r>
              <a:rPr lang="en-US" dirty="0"/>
              <a:t> project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produk</a:t>
            </a:r>
            <a:endParaRPr lang="en-US" dirty="0"/>
          </a:p>
          <a:p>
            <a:pPr marL="0" indent="0">
              <a:buClr>
                <a:srgbClr val="A9A57C"/>
              </a:buClr>
              <a:buNone/>
            </a:pPr>
            <a:endParaRPr lang="en-US" dirty="0"/>
          </a:p>
          <a:p>
            <a:pPr marL="0" indent="0">
              <a:buClr>
                <a:srgbClr val="A9A57C"/>
              </a:buClr>
              <a:buNone/>
            </a:pPr>
            <a:r>
              <a:rPr lang="en-US" dirty="0"/>
              <a:t>6. Enterprise environmental factors</a:t>
            </a:r>
          </a:p>
          <a:p>
            <a:pPr marL="457200" lvl="1" indent="0">
              <a:buClr>
                <a:srgbClr val="A9A57C"/>
              </a:buClr>
              <a:buNone/>
            </a:pP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:</a:t>
            </a:r>
          </a:p>
          <a:p>
            <a:pPr lvl="1">
              <a:buClr>
                <a:srgbClr val="A9A57C"/>
              </a:buClr>
            </a:pPr>
            <a:r>
              <a:rPr lang="en-US" dirty="0"/>
              <a:t>Organization’s culture,</a:t>
            </a:r>
          </a:p>
          <a:p>
            <a:pPr lvl="1">
              <a:buClr>
                <a:srgbClr val="A9A57C"/>
              </a:buClr>
            </a:pPr>
            <a:r>
              <a:rPr lang="en-US" dirty="0"/>
              <a:t>Infrastructure,</a:t>
            </a:r>
          </a:p>
          <a:p>
            <a:pPr lvl="1">
              <a:buClr>
                <a:srgbClr val="A9A57C"/>
              </a:buClr>
            </a:pPr>
            <a:r>
              <a:rPr lang="en-US" dirty="0"/>
              <a:t>Personnel administration, and</a:t>
            </a:r>
          </a:p>
          <a:p>
            <a:pPr lvl="1">
              <a:buClr>
                <a:srgbClr val="A9A57C"/>
              </a:buClr>
            </a:pPr>
            <a:r>
              <a:rPr lang="en-US" dirty="0"/>
              <a:t>Marketplace conditions.</a:t>
            </a:r>
          </a:p>
          <a:p>
            <a:pPr lvl="1">
              <a:buClr>
                <a:srgbClr val="A9A57C"/>
              </a:buClr>
            </a:pPr>
            <a:endParaRPr lang="en-US" dirty="0"/>
          </a:p>
          <a:p>
            <a:pPr marL="0" indent="0">
              <a:buClr>
                <a:srgbClr val="A9A57C"/>
              </a:buClr>
              <a:buNone/>
            </a:pPr>
            <a:r>
              <a:rPr lang="en-US" dirty="0"/>
              <a:t>7. Organizational process assets</a:t>
            </a:r>
          </a:p>
          <a:p>
            <a:pPr lvl="1">
              <a:buClr>
                <a:srgbClr val="A9A57C"/>
              </a:buClr>
            </a:pPr>
            <a:r>
              <a:rPr lang="en-US" dirty="0" err="1"/>
              <a:t>Kebijakan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prosedur</a:t>
            </a:r>
            <a:endParaRPr lang="en-US" dirty="0"/>
          </a:p>
          <a:p>
            <a:pPr lvl="1">
              <a:buClr>
                <a:srgbClr val="A9A57C"/>
              </a:buClr>
            </a:pPr>
            <a:r>
              <a:rPr lang="en-US" dirty="0"/>
              <a:t>Historical information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 lesson learned yang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project </a:t>
            </a:r>
            <a:r>
              <a:rPr lang="en-US" dirty="0" err="1"/>
              <a:t>sebelumnya</a:t>
            </a:r>
            <a:endParaRPr lang="en-US" dirty="0"/>
          </a:p>
          <a:p>
            <a:pPr marL="365760" lvl="1" indent="0">
              <a:buClr>
                <a:srgbClr val="9CBEBD"/>
              </a:buClr>
              <a:buNone/>
            </a:pPr>
            <a:endParaRPr lang="id-ID" dirty="0">
              <a:solidFill>
                <a:srgbClr val="675E47"/>
              </a:solidFill>
            </a:endParaRPr>
          </a:p>
          <a:p>
            <a:pPr marL="365760" lvl="1" indent="0">
              <a:buClr>
                <a:srgbClr val="9CBEBD"/>
              </a:buClr>
              <a:buNone/>
            </a:pPr>
            <a:endParaRPr lang="id-ID" dirty="0">
              <a:solidFill>
                <a:srgbClr val="675E47"/>
              </a:solidFill>
            </a:endParaRPr>
          </a:p>
          <a:p>
            <a:pPr marL="365760" lvl="1" indent="0">
              <a:buClr>
                <a:srgbClr val="9CBEBD"/>
              </a:buClr>
              <a:buNone/>
            </a:pPr>
            <a:endParaRPr lang="id-ID" dirty="0">
              <a:solidFill>
                <a:srgbClr val="675E4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6645" y="1305339"/>
            <a:ext cx="2119354" cy="4616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1 Project charter</a:t>
            </a:r>
          </a:p>
          <a:p>
            <a:r>
              <a:rPr lang="en-US" sz="1400" dirty="0"/>
              <a:t>2 Project management plan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Scope management plan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Requirements management plan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Stakeholder engagement plan</a:t>
            </a:r>
          </a:p>
          <a:p>
            <a:r>
              <a:rPr lang="en-US" sz="1400" dirty="0"/>
              <a:t>3 Project documents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Assumption log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Lessons learned register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Stakeholder register</a:t>
            </a:r>
          </a:p>
          <a:p>
            <a:r>
              <a:rPr lang="en-US" sz="1400" dirty="0"/>
              <a:t>4 Business documents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Business case</a:t>
            </a:r>
          </a:p>
          <a:p>
            <a:r>
              <a:rPr lang="en-US" sz="1400" dirty="0"/>
              <a:t>5 Agreements</a:t>
            </a:r>
          </a:p>
          <a:p>
            <a:r>
              <a:rPr lang="en-US" sz="1400" dirty="0"/>
              <a:t>6 Enterprise environmental factors</a:t>
            </a:r>
          </a:p>
          <a:p>
            <a:r>
              <a:rPr lang="en-US" sz="1400" dirty="0"/>
              <a:t>7 Organizational process assets</a:t>
            </a:r>
          </a:p>
        </p:txBody>
      </p:sp>
    </p:spTree>
    <p:extLst>
      <p:ext uri="{BB962C8B-B14F-4D97-AF65-F5344CB8AC3E}">
        <p14:creationId xmlns:p14="http://schemas.microsoft.com/office/powerpoint/2010/main" val="2645866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Collect Requirements: </a:t>
            </a:r>
            <a:r>
              <a:rPr lang="en-US" sz="3600" b="1" dirty="0">
                <a:solidFill>
                  <a:srgbClr val="FF0000"/>
                </a:solidFill>
              </a:rPr>
              <a:t>Tools &amp; Techniques</a:t>
            </a:r>
            <a:endParaRPr lang="id-ID" sz="3600" b="1" dirty="0"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2"/>
            <a:ext cx="900752" cy="792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1" y="5725235"/>
            <a:ext cx="1788709" cy="113276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2921" y="867571"/>
            <a:ext cx="2476500" cy="518400"/>
            <a:chOff x="2825750" y="9931"/>
            <a:chExt cx="2476500" cy="518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ectangle 18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3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Tools &amp; Techniques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2921" y="1479015"/>
            <a:ext cx="2476500" cy="3539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1 Expert judgment</a:t>
            </a:r>
          </a:p>
          <a:p>
            <a:r>
              <a:rPr lang="en-US" sz="1600" dirty="0"/>
              <a:t>2 Data gathering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Brainstorming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Interviews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Focus groups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Questionnaires and surveys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Benchmarking</a:t>
            </a:r>
          </a:p>
          <a:p>
            <a:r>
              <a:rPr lang="en-US" sz="1600" dirty="0"/>
              <a:t>3 Data analysis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Document analysis</a:t>
            </a:r>
          </a:p>
          <a:p>
            <a:r>
              <a:rPr lang="en-US" sz="1600" dirty="0"/>
              <a:t>4 Decision making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Voting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Multicriteria</a:t>
            </a:r>
            <a:r>
              <a:rPr lang="en-US" sz="1600" dirty="0"/>
              <a:t> decision analysis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66030" y="846628"/>
            <a:ext cx="9184942" cy="590901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lvl="0" indent="0">
              <a:buClr>
                <a:srgbClr val="A9A57C"/>
              </a:buClr>
              <a:buNone/>
            </a:pPr>
            <a:r>
              <a:rPr lang="en-US" sz="1600" b="1" dirty="0"/>
              <a:t>1. Expert Judgment</a:t>
            </a:r>
            <a:endParaRPr lang="id-ID" sz="1600" b="1" dirty="0"/>
          </a:p>
          <a:p>
            <a:pPr marL="708660" lvl="1" indent="-342900">
              <a:buClr>
                <a:srgbClr val="9CBEBD"/>
              </a:buClr>
            </a:pPr>
            <a:r>
              <a:rPr lang="id-ID" sz="1400" dirty="0"/>
              <a:t>Business analysis,</a:t>
            </a:r>
          </a:p>
          <a:p>
            <a:pPr marL="708660" lvl="1" indent="-342900">
              <a:buClr>
                <a:srgbClr val="9CBEBD"/>
              </a:buClr>
            </a:pPr>
            <a:r>
              <a:rPr lang="id-ID" sz="1400" dirty="0"/>
              <a:t>Requirements elicitation,</a:t>
            </a:r>
          </a:p>
          <a:p>
            <a:pPr marL="708660" lvl="1" indent="-342900">
              <a:buClr>
                <a:srgbClr val="9CBEBD"/>
              </a:buClr>
            </a:pPr>
            <a:r>
              <a:rPr lang="id-ID" sz="1400" dirty="0"/>
              <a:t>Requirements analysis,</a:t>
            </a:r>
          </a:p>
          <a:p>
            <a:pPr marL="708660" lvl="1" indent="-342900">
              <a:buClr>
                <a:srgbClr val="9CBEBD"/>
              </a:buClr>
            </a:pPr>
            <a:r>
              <a:rPr lang="id-ID" sz="1400" dirty="0"/>
              <a:t>Requirements documentation,</a:t>
            </a:r>
          </a:p>
          <a:p>
            <a:pPr marL="708660" lvl="1" indent="-342900">
              <a:buClr>
                <a:srgbClr val="9CBEBD"/>
              </a:buClr>
            </a:pPr>
            <a:r>
              <a:rPr lang="id-ID" sz="1400" dirty="0"/>
              <a:t>Project requirements in previous similar projects,</a:t>
            </a:r>
          </a:p>
          <a:p>
            <a:pPr marL="708660" lvl="1" indent="-342900">
              <a:buClr>
                <a:srgbClr val="9CBEBD"/>
              </a:buClr>
            </a:pPr>
            <a:r>
              <a:rPr lang="id-ID" sz="1400" dirty="0"/>
              <a:t>Diagramming techniques,</a:t>
            </a:r>
          </a:p>
          <a:p>
            <a:pPr marL="708660" lvl="1" indent="-342900">
              <a:buClr>
                <a:srgbClr val="9CBEBD"/>
              </a:buClr>
            </a:pPr>
            <a:r>
              <a:rPr lang="id-ID" sz="1400" dirty="0"/>
              <a:t>Facilitation, and</a:t>
            </a:r>
          </a:p>
          <a:p>
            <a:pPr marL="708660" lvl="1" indent="-342900">
              <a:buClr>
                <a:srgbClr val="9CBEBD"/>
              </a:buClr>
            </a:pPr>
            <a:r>
              <a:rPr lang="id-ID" sz="1400" dirty="0"/>
              <a:t>Conflict management.</a:t>
            </a:r>
            <a:endParaRPr lang="en-US" sz="1400" dirty="0"/>
          </a:p>
          <a:p>
            <a:pPr marL="0" indent="0">
              <a:buNone/>
            </a:pPr>
            <a:r>
              <a:rPr lang="en-US" sz="1600" b="1" dirty="0"/>
              <a:t>2. Data Gathering</a:t>
            </a:r>
          </a:p>
          <a:p>
            <a:pPr lvl="1"/>
            <a:r>
              <a:rPr lang="en-US" sz="1400" dirty="0"/>
              <a:t>Brainstorming</a:t>
            </a:r>
          </a:p>
          <a:p>
            <a:pPr marL="914400" lvl="2" indent="0">
              <a:buNone/>
            </a:pPr>
            <a:r>
              <a:rPr lang="en-US" sz="1200" dirty="0"/>
              <a:t>Brainstorming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teknik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mengenerate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menngumpulkan</a:t>
            </a:r>
            <a:r>
              <a:rPr lang="en-US" sz="1200" dirty="0"/>
              <a:t> </a:t>
            </a:r>
            <a:r>
              <a:rPr lang="en-US" sz="1200" dirty="0" err="1"/>
              <a:t>beberapa</a:t>
            </a:r>
            <a:r>
              <a:rPr lang="en-US" sz="1200" dirty="0"/>
              <a:t> multiple idea yang </a:t>
            </a:r>
            <a:r>
              <a:rPr lang="en-US" sz="1200" dirty="0" err="1"/>
              <a:t>berhubungan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project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produk</a:t>
            </a:r>
            <a:r>
              <a:rPr lang="en-US" sz="1200" dirty="0"/>
              <a:t> requirements.</a:t>
            </a:r>
          </a:p>
          <a:p>
            <a:pPr lvl="1"/>
            <a:r>
              <a:rPr lang="en-US" sz="1400" dirty="0"/>
              <a:t>Interview</a:t>
            </a:r>
          </a:p>
          <a:p>
            <a:pPr marL="914400" lvl="2" indent="0">
              <a:buNone/>
            </a:pP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biasanya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mengajukan</a:t>
            </a:r>
            <a:r>
              <a:rPr lang="en-US" sz="1200" dirty="0"/>
              <a:t> </a:t>
            </a:r>
            <a:r>
              <a:rPr lang="en-US" sz="1200" dirty="0" err="1"/>
              <a:t>pertanyaan</a:t>
            </a:r>
            <a:r>
              <a:rPr lang="en-US" sz="1200" dirty="0"/>
              <a:t> yang </a:t>
            </a:r>
            <a:r>
              <a:rPr lang="en-US" sz="1200" dirty="0" err="1"/>
              <a:t>disiapkan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spontan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mencatat</a:t>
            </a:r>
            <a:r>
              <a:rPr lang="en-US" sz="1200" dirty="0"/>
              <a:t> </a:t>
            </a:r>
            <a:r>
              <a:rPr lang="en-US" sz="1200" dirty="0" err="1"/>
              <a:t>tanggapan</a:t>
            </a:r>
            <a:r>
              <a:rPr lang="en-US" sz="1200" dirty="0"/>
              <a:t>.</a:t>
            </a:r>
          </a:p>
          <a:p>
            <a:pPr lvl="1"/>
            <a:r>
              <a:rPr lang="en-US" sz="1400" dirty="0"/>
              <a:t>Focus groups</a:t>
            </a:r>
          </a:p>
          <a:p>
            <a:pPr marL="914400" lvl="2" indent="0">
              <a:buNone/>
            </a:pPr>
            <a:r>
              <a:rPr lang="en-US" sz="1200" dirty="0"/>
              <a:t>Focus groups </a:t>
            </a:r>
            <a:r>
              <a:rPr lang="en-US" sz="1200" dirty="0" err="1"/>
              <a:t>mengumpulkan</a:t>
            </a:r>
            <a:r>
              <a:rPr lang="en-US" sz="1200" dirty="0"/>
              <a:t> para stakeholder yang </a:t>
            </a:r>
            <a:r>
              <a:rPr lang="en-US" sz="1200" dirty="0" err="1"/>
              <a:t>berkualifikasi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moderator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menyimpulkjan</a:t>
            </a:r>
            <a:r>
              <a:rPr lang="en-US" sz="1200" dirty="0"/>
              <a:t> </a:t>
            </a:r>
            <a:r>
              <a:rPr lang="en-US" sz="1200" dirty="0" err="1"/>
              <a:t>sikap</a:t>
            </a:r>
            <a:r>
              <a:rPr lang="en-US" sz="1200" dirty="0"/>
              <a:t> </a:t>
            </a:r>
            <a:r>
              <a:rPr lang="en-US" sz="1200" dirty="0" err="1"/>
              <a:t>mereka</a:t>
            </a:r>
            <a:r>
              <a:rPr lang="en-US" sz="1200" dirty="0"/>
              <a:t> </a:t>
            </a:r>
            <a:r>
              <a:rPr lang="en-US" sz="1200" dirty="0" err="1"/>
              <a:t>tentang</a:t>
            </a:r>
            <a:r>
              <a:rPr lang="en-US" sz="1200" dirty="0"/>
              <a:t> </a:t>
            </a:r>
            <a:r>
              <a:rPr lang="en-US" sz="1200" dirty="0" err="1"/>
              <a:t>produk</a:t>
            </a:r>
            <a:r>
              <a:rPr lang="en-US" sz="1200" dirty="0"/>
              <a:t>, </a:t>
            </a:r>
            <a:r>
              <a:rPr lang="en-US" sz="1200" dirty="0" err="1"/>
              <a:t>layanan</a:t>
            </a:r>
            <a:r>
              <a:rPr lang="en-US" sz="1200" dirty="0"/>
              <a:t>,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yang </a:t>
            </a:r>
            <a:r>
              <a:rPr lang="en-US" sz="1200" dirty="0" err="1"/>
              <a:t>diusulkan</a:t>
            </a:r>
            <a:r>
              <a:rPr lang="en-US" sz="1200" dirty="0"/>
              <a:t>.</a:t>
            </a:r>
          </a:p>
          <a:p>
            <a:pPr lvl="1"/>
            <a:r>
              <a:rPr lang="en-US" sz="1400" dirty="0"/>
              <a:t>Questionnaires and surveys</a:t>
            </a:r>
          </a:p>
          <a:p>
            <a:pPr marL="914400" lvl="2" indent="0">
              <a:buNone/>
            </a:pPr>
            <a:r>
              <a:rPr lang="en-US" sz="1200" dirty="0" err="1"/>
              <a:t>Kuisioner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survei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serangkaian</a:t>
            </a:r>
            <a:r>
              <a:rPr lang="en-US" sz="1200" dirty="0"/>
              <a:t> </a:t>
            </a:r>
            <a:r>
              <a:rPr lang="en-US" sz="1200" dirty="0" err="1"/>
              <a:t>pertanyaan</a:t>
            </a:r>
            <a:r>
              <a:rPr lang="en-US" sz="1200" dirty="0"/>
              <a:t> </a:t>
            </a:r>
            <a:r>
              <a:rPr lang="en-US" sz="1200" dirty="0" err="1"/>
              <a:t>tertulis</a:t>
            </a:r>
            <a:r>
              <a:rPr lang="en-US" sz="1200" dirty="0"/>
              <a:t> yang </a:t>
            </a:r>
            <a:r>
              <a:rPr lang="en-US" sz="1200" dirty="0" err="1"/>
              <a:t>dirancang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mengumpulkan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cepat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sejumlah</a:t>
            </a:r>
            <a:r>
              <a:rPr lang="en-US" sz="1200" dirty="0"/>
              <a:t> </a:t>
            </a:r>
            <a:r>
              <a:rPr lang="en-US" sz="1200" dirty="0" err="1"/>
              <a:t>besar</a:t>
            </a:r>
            <a:r>
              <a:rPr lang="en-US" sz="1200" dirty="0"/>
              <a:t> </a:t>
            </a:r>
            <a:r>
              <a:rPr lang="en-US" sz="1200" dirty="0" err="1"/>
              <a:t>responden</a:t>
            </a:r>
            <a:endParaRPr lang="en-US" sz="1200" dirty="0"/>
          </a:p>
          <a:p>
            <a:pPr lvl="1"/>
            <a:r>
              <a:rPr lang="en-US" sz="1400" dirty="0"/>
              <a:t>Benchmarking</a:t>
            </a:r>
          </a:p>
          <a:p>
            <a:pPr marL="914400" lvl="2" indent="0">
              <a:buNone/>
            </a:pPr>
            <a:r>
              <a:rPr lang="en-US" sz="1200" dirty="0"/>
              <a:t>Benchmarking </a:t>
            </a:r>
            <a:r>
              <a:rPr lang="en-US" sz="1200" dirty="0" err="1"/>
              <a:t>melibatkan</a:t>
            </a:r>
            <a:r>
              <a:rPr lang="en-US" sz="1200" dirty="0"/>
              <a:t> </a:t>
            </a:r>
            <a:r>
              <a:rPr lang="en-US" sz="1200" dirty="0" err="1"/>
              <a:t>membandingkan</a:t>
            </a:r>
            <a:r>
              <a:rPr lang="en-US" sz="1200" dirty="0"/>
              <a:t> </a:t>
            </a:r>
            <a:r>
              <a:rPr lang="en-US" sz="1200" dirty="0" err="1"/>
              <a:t>praktik</a:t>
            </a:r>
            <a:r>
              <a:rPr lang="en-US" sz="1200" dirty="0"/>
              <a:t> </a:t>
            </a:r>
            <a:r>
              <a:rPr lang="en-US" sz="1200" dirty="0" err="1"/>
              <a:t>proyek</a:t>
            </a:r>
            <a:r>
              <a:rPr lang="en-US" sz="1200" dirty="0"/>
              <a:t> yang </a:t>
            </a:r>
            <a:r>
              <a:rPr lang="en-US" sz="1200" dirty="0" err="1"/>
              <a:t>sebenarnya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yang </a:t>
            </a:r>
            <a:r>
              <a:rPr lang="en-US" sz="1200" dirty="0" err="1"/>
              <a:t>direncanakan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standar</a:t>
            </a:r>
            <a:r>
              <a:rPr lang="en-US" sz="1200" dirty="0"/>
              <a:t> </a:t>
            </a:r>
            <a:r>
              <a:rPr lang="en-US" sz="1200" dirty="0" err="1"/>
              <a:t>kualitas</a:t>
            </a:r>
            <a:r>
              <a:rPr lang="en-US" sz="1200" dirty="0"/>
              <a:t> </a:t>
            </a:r>
            <a:r>
              <a:rPr lang="en-US" sz="1200" dirty="0" err="1"/>
              <a:t>proyek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yang </a:t>
            </a:r>
            <a:r>
              <a:rPr lang="en-US" sz="1200" dirty="0" err="1"/>
              <a:t>ada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proyek</a:t>
            </a:r>
            <a:r>
              <a:rPr lang="en-US" sz="1200" dirty="0"/>
              <a:t> yang </a:t>
            </a:r>
            <a:r>
              <a:rPr lang="en-US" sz="1200" dirty="0" err="1"/>
              <a:t>sebanding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mengidentifikasi</a:t>
            </a:r>
            <a:r>
              <a:rPr lang="en-US" sz="1200" dirty="0"/>
              <a:t> </a:t>
            </a:r>
            <a:r>
              <a:rPr lang="en-US" sz="1200" dirty="0" err="1"/>
              <a:t>praktik</a:t>
            </a:r>
            <a:r>
              <a:rPr lang="en-US" sz="1200" dirty="0"/>
              <a:t> </a:t>
            </a:r>
            <a:r>
              <a:rPr lang="en-US" sz="1200" dirty="0" err="1"/>
              <a:t>terbaik</a:t>
            </a:r>
            <a:r>
              <a:rPr lang="en-US" sz="1200" dirty="0"/>
              <a:t>, </a:t>
            </a:r>
            <a:r>
              <a:rPr lang="en-US" sz="1200" dirty="0" err="1"/>
              <a:t>menghasilkan</a:t>
            </a:r>
            <a:r>
              <a:rPr lang="en-US" sz="1200" dirty="0"/>
              <a:t> ide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perbaikan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menyediakan</a:t>
            </a:r>
            <a:r>
              <a:rPr lang="en-US" sz="1200" dirty="0"/>
              <a:t> </a:t>
            </a:r>
            <a:r>
              <a:rPr lang="en-US" sz="1200" dirty="0" err="1"/>
              <a:t>dasar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mengukur</a:t>
            </a:r>
            <a:r>
              <a:rPr lang="en-US" sz="1200" dirty="0"/>
              <a:t> </a:t>
            </a:r>
            <a:r>
              <a:rPr lang="en-US" sz="1200" dirty="0" err="1"/>
              <a:t>kinerja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2660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Collect Requirements: </a:t>
            </a:r>
            <a:r>
              <a:rPr lang="en-US" sz="3600" b="1" dirty="0">
                <a:solidFill>
                  <a:srgbClr val="FF0000"/>
                </a:solidFill>
              </a:rPr>
              <a:t>Tools &amp; Techniques</a:t>
            </a:r>
            <a:endParaRPr lang="id-ID" sz="3600" b="1" dirty="0"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2"/>
            <a:ext cx="900752" cy="792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1" y="5725235"/>
            <a:ext cx="1788709" cy="113276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2921" y="867571"/>
            <a:ext cx="2476500" cy="518400"/>
            <a:chOff x="2825750" y="9931"/>
            <a:chExt cx="2476500" cy="518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ectangle 18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3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Tools &amp; Techniques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2921" y="1479015"/>
            <a:ext cx="2476500" cy="3539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1 Expert judgment</a:t>
            </a:r>
          </a:p>
          <a:p>
            <a:r>
              <a:rPr lang="en-US" sz="1600" dirty="0"/>
              <a:t>2 Data gathering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Brainstorming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Interviews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Focus groups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Questionnaires and surveys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Benchmarking</a:t>
            </a:r>
          </a:p>
          <a:p>
            <a:r>
              <a:rPr lang="en-US" sz="1600" dirty="0"/>
              <a:t>3 Data analysis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Document analysis</a:t>
            </a:r>
          </a:p>
          <a:p>
            <a:r>
              <a:rPr lang="en-US" sz="1600" dirty="0"/>
              <a:t>4 Decision making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Voting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Multicriteria</a:t>
            </a:r>
            <a:r>
              <a:rPr lang="en-US" sz="1600" dirty="0"/>
              <a:t> decision analysis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66030" y="846628"/>
            <a:ext cx="4380931" cy="590901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lvl="0" indent="0">
              <a:buClr>
                <a:srgbClr val="A9A57C"/>
              </a:buClr>
              <a:buNone/>
            </a:pPr>
            <a:r>
              <a:rPr lang="en-US" sz="1800" b="1" dirty="0"/>
              <a:t>3. Data Analysis</a:t>
            </a:r>
          </a:p>
          <a:p>
            <a:pPr marL="457200" lvl="1" indent="0">
              <a:buClr>
                <a:srgbClr val="A9A57C"/>
              </a:buClr>
              <a:buNone/>
            </a:pPr>
            <a:r>
              <a:rPr lang="en-US" sz="1600" dirty="0"/>
              <a:t>Data analysis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Document Analysis  </a:t>
            </a:r>
            <a:r>
              <a:rPr lang="en-US" sz="1600" dirty="0" err="1"/>
              <a:t>yaitu</a:t>
            </a:r>
            <a:r>
              <a:rPr lang="en-US" sz="1600" dirty="0"/>
              <a:t> :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memperoleh</a:t>
            </a:r>
            <a:r>
              <a:rPr lang="en-US" sz="1600" dirty="0"/>
              <a:t> requirement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menganalisis</a:t>
            </a:r>
            <a:r>
              <a:rPr lang="en-US" sz="1600" dirty="0"/>
              <a:t> </a:t>
            </a:r>
            <a:r>
              <a:rPr lang="en-US" sz="1600" dirty="0" err="1"/>
              <a:t>dokumentasi</a:t>
            </a:r>
            <a:r>
              <a:rPr lang="en-US" sz="1600" dirty="0"/>
              <a:t> yang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mengidentifikasi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yang </a:t>
            </a:r>
            <a:r>
              <a:rPr lang="en-US" sz="1600" dirty="0" err="1"/>
              <a:t>relevan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requirement. </a:t>
            </a:r>
            <a:r>
              <a:rPr lang="en-US" sz="1600" dirty="0" err="1"/>
              <a:t>Contoh</a:t>
            </a:r>
            <a:r>
              <a:rPr lang="en-US" sz="1600" dirty="0"/>
              <a:t> document </a:t>
            </a:r>
            <a:r>
              <a:rPr lang="en-US" sz="1600" dirty="0" err="1"/>
              <a:t>nya</a:t>
            </a:r>
            <a:r>
              <a:rPr lang="en-US" sz="1600" dirty="0"/>
              <a:t> :</a:t>
            </a:r>
          </a:p>
          <a:p>
            <a:pPr lvl="1">
              <a:buClr>
                <a:srgbClr val="A9A57C"/>
              </a:buClr>
            </a:pPr>
            <a:r>
              <a:rPr lang="en-US" sz="1600" dirty="0"/>
              <a:t>Agreements;</a:t>
            </a:r>
          </a:p>
          <a:p>
            <a:pPr lvl="1">
              <a:buClr>
                <a:srgbClr val="A9A57C"/>
              </a:buClr>
            </a:pPr>
            <a:r>
              <a:rPr lang="en-US" sz="1600" dirty="0"/>
              <a:t>Business plans;</a:t>
            </a:r>
          </a:p>
          <a:p>
            <a:pPr lvl="1">
              <a:buClr>
                <a:srgbClr val="A9A57C"/>
              </a:buClr>
            </a:pPr>
            <a:r>
              <a:rPr lang="en-US" sz="1600" dirty="0"/>
              <a:t>Business process or interface documentation;</a:t>
            </a:r>
          </a:p>
          <a:p>
            <a:pPr lvl="1">
              <a:buClr>
                <a:srgbClr val="A9A57C"/>
              </a:buClr>
            </a:pPr>
            <a:r>
              <a:rPr lang="en-US" sz="1600" dirty="0"/>
              <a:t>Business rules repositories;</a:t>
            </a:r>
          </a:p>
          <a:p>
            <a:pPr lvl="1">
              <a:buClr>
                <a:srgbClr val="A9A57C"/>
              </a:buClr>
            </a:pPr>
            <a:r>
              <a:rPr lang="en-US" sz="1600" dirty="0"/>
              <a:t>Current process flows;</a:t>
            </a:r>
          </a:p>
          <a:p>
            <a:pPr lvl="1">
              <a:buClr>
                <a:srgbClr val="A9A57C"/>
              </a:buClr>
            </a:pPr>
            <a:r>
              <a:rPr lang="en-US" sz="1600" dirty="0"/>
              <a:t>Marketing literature;</a:t>
            </a:r>
          </a:p>
          <a:p>
            <a:pPr lvl="1">
              <a:buClr>
                <a:srgbClr val="A9A57C"/>
              </a:buClr>
            </a:pPr>
            <a:r>
              <a:rPr lang="en-US" sz="1600" dirty="0"/>
              <a:t>Problem/issue logs;</a:t>
            </a:r>
          </a:p>
          <a:p>
            <a:pPr lvl="1">
              <a:buClr>
                <a:srgbClr val="A9A57C"/>
              </a:buClr>
            </a:pPr>
            <a:r>
              <a:rPr lang="en-US" sz="1600" dirty="0"/>
              <a:t>Policies and procedures;</a:t>
            </a:r>
          </a:p>
          <a:p>
            <a:pPr lvl="1">
              <a:buClr>
                <a:srgbClr val="A9A57C"/>
              </a:buClr>
            </a:pPr>
            <a:r>
              <a:rPr lang="en-US" sz="1600" dirty="0"/>
              <a:t>Regulatory documentation such as laws, codes, or ordinances, etc.;</a:t>
            </a:r>
          </a:p>
          <a:p>
            <a:pPr lvl="1">
              <a:buClr>
                <a:srgbClr val="A9A57C"/>
              </a:buClr>
            </a:pPr>
            <a:r>
              <a:rPr lang="en-US" sz="1600" dirty="0"/>
              <a:t>Requests for proposal; and</a:t>
            </a:r>
          </a:p>
          <a:p>
            <a:pPr lvl="1">
              <a:buClr>
                <a:srgbClr val="A9A57C"/>
              </a:buClr>
            </a:pPr>
            <a:r>
              <a:rPr lang="en-US" sz="1600" dirty="0"/>
              <a:t>Use cases.</a:t>
            </a:r>
          </a:p>
          <a:p>
            <a:pPr marL="708660" lvl="1" indent="-342900">
              <a:buClr>
                <a:srgbClr val="9CBEBD"/>
              </a:buClr>
              <a:buFont typeface="Courier New" panose="02070309020205020404" pitchFamily="49" charset="0"/>
              <a:buChar char="o"/>
            </a:pPr>
            <a:endParaRPr lang="id-ID" sz="1200" dirty="0"/>
          </a:p>
        </p:txBody>
      </p:sp>
      <p:sp>
        <p:nvSpPr>
          <p:cNvPr id="2" name="Rectangle 1"/>
          <p:cNvSpPr/>
          <p:nvPr/>
        </p:nvSpPr>
        <p:spPr>
          <a:xfrm>
            <a:off x="7473570" y="867571"/>
            <a:ext cx="4536460" cy="5262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>
              <a:buClr>
                <a:srgbClr val="A9A57C"/>
              </a:buClr>
            </a:pPr>
            <a:r>
              <a:rPr lang="en-US" sz="1600" b="1" dirty="0"/>
              <a:t>4. Decision Making</a:t>
            </a:r>
            <a:endParaRPr lang="id-ID" sz="1600" b="1" dirty="0"/>
          </a:p>
          <a:p>
            <a:pPr marL="708660" lvl="1" indent="-342900">
              <a:buClr>
                <a:srgbClr val="9CBEBD"/>
              </a:buClr>
              <a:buFont typeface="Courier New" panose="02070309020205020404" pitchFamily="49" charset="0"/>
              <a:buChar char="o"/>
            </a:pPr>
            <a:r>
              <a:rPr lang="en-US" sz="1600" b="1" dirty="0"/>
              <a:t>Voting</a:t>
            </a:r>
          </a:p>
          <a:p>
            <a:pPr marL="822960" lvl="2" indent="0">
              <a:buNone/>
            </a:pPr>
            <a:r>
              <a:rPr lang="id-ID" sz="1600" dirty="0"/>
              <a:t>Untuk memutuskan kebutuhan proyek, mengklasifikasikannya dan memprioritaskannya. </a:t>
            </a:r>
          </a:p>
          <a:p>
            <a:pPr marL="822960" lvl="2" indent="0" algn="just">
              <a:buNone/>
            </a:pPr>
            <a:r>
              <a:rPr lang="id-ID" sz="1600" dirty="0"/>
              <a:t>Ada beberapa cara untuk memutuskan :</a:t>
            </a:r>
          </a:p>
          <a:p>
            <a:pPr marL="1200150" lvl="2" indent="-285750" algn="just">
              <a:buFont typeface="Wingdings" panose="05000000000000000000" pitchFamily="2" charset="2"/>
              <a:buChar char="ü"/>
            </a:pPr>
            <a:r>
              <a:rPr lang="id-ID" sz="1600" dirty="0"/>
              <a:t>Unanimity : Semua setuju dengan 1 keputusan mutlak</a:t>
            </a:r>
          </a:p>
          <a:p>
            <a:pPr marL="1200150" lvl="2" indent="-285750" algn="just">
              <a:buFont typeface="Wingdings" panose="05000000000000000000" pitchFamily="2" charset="2"/>
              <a:buChar char="ü"/>
            </a:pPr>
            <a:r>
              <a:rPr lang="id-ID" sz="1600" dirty="0"/>
              <a:t>Majority : 50% lebih setuju dengan 1 keputusan</a:t>
            </a:r>
          </a:p>
          <a:p>
            <a:pPr marL="1200150" lvl="2" indent="-285750" algn="just">
              <a:buFont typeface="Wingdings" panose="05000000000000000000" pitchFamily="2" charset="2"/>
              <a:buChar char="ü"/>
            </a:pPr>
            <a:r>
              <a:rPr lang="id-ID" sz="1600" dirty="0"/>
              <a:t>Plurality : mengambil suara terbanyak (walaupun &lt;50%)</a:t>
            </a:r>
          </a:p>
          <a:p>
            <a:pPr marL="1200150" lvl="2" indent="-285750" algn="just">
              <a:buFont typeface="Wingdings" panose="05000000000000000000" pitchFamily="2" charset="2"/>
              <a:buChar char="ü"/>
            </a:pPr>
            <a:r>
              <a:rPr lang="id-ID" sz="1600" dirty="0"/>
              <a:t>Dictatorship : 1 orang yang memutuskan</a:t>
            </a:r>
          </a:p>
          <a:p>
            <a:pPr marL="708660" lvl="1" indent="-342900">
              <a:buClr>
                <a:srgbClr val="9CBEBD"/>
              </a:buClr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708660" lvl="1" indent="-342900">
              <a:buClr>
                <a:srgbClr val="9CBEBD"/>
              </a:buClr>
              <a:buFont typeface="Courier New" panose="02070309020205020404" pitchFamily="49" charset="0"/>
              <a:buChar char="o"/>
            </a:pPr>
            <a:r>
              <a:rPr lang="en-US" sz="1600" b="1" dirty="0" err="1"/>
              <a:t>Multicireria</a:t>
            </a:r>
            <a:r>
              <a:rPr lang="en-US" sz="1600" b="1" dirty="0"/>
              <a:t> decision analysis</a:t>
            </a:r>
          </a:p>
          <a:p>
            <a:pPr marL="822960" lvl="2" indent="0">
              <a:buClr>
                <a:srgbClr val="9CBEBD"/>
              </a:buClr>
              <a:buNone/>
            </a:pPr>
            <a:r>
              <a:rPr lang="en-US" sz="1600" dirty="0"/>
              <a:t>Multi Criteria Decision Making (MCDM)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pengambilan</a:t>
            </a:r>
            <a:r>
              <a:rPr lang="en-US" sz="1600" dirty="0"/>
              <a:t> </a:t>
            </a:r>
            <a:r>
              <a:rPr lang="en-US" sz="1600" dirty="0" err="1"/>
              <a:t>keputusan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menetapkan</a:t>
            </a:r>
            <a:r>
              <a:rPr lang="en-US" sz="1600" dirty="0"/>
              <a:t> </a:t>
            </a:r>
            <a:r>
              <a:rPr lang="en-US" sz="1600" dirty="0" err="1"/>
              <a:t>alternatif</a:t>
            </a:r>
            <a:r>
              <a:rPr lang="en-US" sz="1600" dirty="0"/>
              <a:t> </a:t>
            </a:r>
            <a:r>
              <a:rPr lang="en-US" sz="1600" dirty="0" err="1"/>
              <a:t>terbaik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sejumlah</a:t>
            </a:r>
            <a:r>
              <a:rPr lang="en-US" sz="1600" dirty="0"/>
              <a:t> </a:t>
            </a:r>
            <a:r>
              <a:rPr lang="en-US" sz="1600" dirty="0" err="1"/>
              <a:t>alternatif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kriteria</a:t>
            </a:r>
            <a:r>
              <a:rPr lang="en-US" sz="1600" dirty="0"/>
              <a:t> </a:t>
            </a:r>
            <a:r>
              <a:rPr lang="en-US" sz="1600" dirty="0" err="1"/>
              <a:t>tertentu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3823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Collect Requirements: </a:t>
            </a:r>
            <a:r>
              <a:rPr lang="en-US" sz="3600" b="1" dirty="0">
                <a:solidFill>
                  <a:srgbClr val="FF0000"/>
                </a:solidFill>
              </a:rPr>
              <a:t>Tools &amp; Techniques</a:t>
            </a:r>
            <a:endParaRPr lang="id-ID" sz="3600" b="1" dirty="0"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2"/>
            <a:ext cx="900752" cy="792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1" y="5725235"/>
            <a:ext cx="1788709" cy="113276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2921" y="867571"/>
            <a:ext cx="2476500" cy="518400"/>
            <a:chOff x="2825750" y="9931"/>
            <a:chExt cx="2476500" cy="518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ectangle 18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3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Tools &amp; Techniques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2921" y="1479015"/>
            <a:ext cx="2476500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5 Data representation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Affinity diagrams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Mind mapping</a:t>
            </a:r>
          </a:p>
          <a:p>
            <a:r>
              <a:rPr lang="en-US" sz="1600" dirty="0"/>
              <a:t>6 Interpersonal and team skills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Nominal group technique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bservation</a:t>
            </a:r>
            <a:r>
              <a:rPr lang="en-US" sz="1600" dirty="0"/>
              <a:t>/conversation Facilitation</a:t>
            </a:r>
          </a:p>
          <a:p>
            <a:r>
              <a:rPr lang="en-US" sz="1600" dirty="0"/>
              <a:t>7 Context diagram</a:t>
            </a:r>
          </a:p>
          <a:p>
            <a:r>
              <a:rPr lang="en-US" sz="1600" dirty="0"/>
              <a:t>8 Prototypes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866030" y="846628"/>
            <a:ext cx="9184942" cy="590901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lvl="0" indent="0">
              <a:buClr>
                <a:srgbClr val="A9A57C"/>
              </a:buClr>
              <a:buNone/>
            </a:pPr>
            <a:r>
              <a:rPr lang="en-US" sz="2000" dirty="0"/>
              <a:t>5. Data Representation</a:t>
            </a:r>
            <a:endParaRPr lang="id-ID" sz="2000" dirty="0"/>
          </a:p>
          <a:p>
            <a:pPr marL="708660" lvl="1" indent="-342900">
              <a:buClr>
                <a:srgbClr val="9CBEBD"/>
              </a:buClr>
            </a:pPr>
            <a:r>
              <a:rPr lang="en-US" sz="1800" dirty="0"/>
              <a:t>Affinity diagrams</a:t>
            </a:r>
          </a:p>
          <a:p>
            <a:pPr marL="365760" lvl="1" indent="0">
              <a:buClr>
                <a:srgbClr val="9CBEBD"/>
              </a:buClr>
              <a:buNone/>
            </a:pPr>
            <a:r>
              <a:rPr lang="en-US" sz="1800" dirty="0">
                <a:solidFill>
                  <a:srgbClr val="2F2B20"/>
                </a:solidFill>
              </a:rPr>
              <a:t>	</a:t>
            </a:r>
            <a:r>
              <a:rPr lang="id-ID" sz="1800" dirty="0">
                <a:solidFill>
                  <a:srgbClr val="2F2B20"/>
                </a:solidFill>
              </a:rPr>
              <a:t>Diagram afinitas memungkinkan sejumlah besar ide untuk diklasifikasikan ke dalam </a:t>
            </a:r>
            <a:r>
              <a:rPr lang="en-US" sz="1800" dirty="0">
                <a:solidFill>
                  <a:srgbClr val="2F2B20"/>
                </a:solidFill>
              </a:rPr>
              <a:t>	</a:t>
            </a:r>
            <a:r>
              <a:rPr lang="id-ID" sz="1800" dirty="0">
                <a:solidFill>
                  <a:srgbClr val="2F2B20"/>
                </a:solidFill>
              </a:rPr>
              <a:t>kelompok untuk ditinjau dan dianalisis.</a:t>
            </a:r>
            <a:endParaRPr lang="en-US" sz="1800" dirty="0">
              <a:solidFill>
                <a:srgbClr val="2F2B20"/>
              </a:solidFill>
            </a:endParaRPr>
          </a:p>
          <a:p>
            <a:pPr marL="365760" lvl="1" indent="0">
              <a:buClr>
                <a:srgbClr val="9CBEBD"/>
              </a:buClr>
              <a:buNone/>
            </a:pPr>
            <a:endParaRPr lang="en-US" sz="1050" dirty="0">
              <a:solidFill>
                <a:srgbClr val="2F2B20"/>
              </a:solidFill>
            </a:endParaRPr>
          </a:p>
          <a:p>
            <a:pPr marL="365760" lvl="1" indent="0">
              <a:buClr>
                <a:srgbClr val="9CBEBD"/>
              </a:buClr>
              <a:buNone/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r>
              <a:rPr lang="en-US" sz="1800" dirty="0"/>
              <a:t>Mind </a:t>
            </a:r>
            <a:r>
              <a:rPr lang="en-US" sz="1800" dirty="0" err="1"/>
              <a:t>Maping</a:t>
            </a:r>
            <a:endParaRPr lang="en-US" sz="1800" dirty="0"/>
          </a:p>
          <a:p>
            <a:pPr marL="365760" lvl="1" indent="0">
              <a:buClr>
                <a:srgbClr val="9CBEBD"/>
              </a:buClr>
              <a:buNone/>
            </a:pPr>
            <a:r>
              <a:rPr lang="en-US" sz="1800" dirty="0"/>
              <a:t>	</a:t>
            </a:r>
            <a:r>
              <a:rPr lang="id-ID" sz="1800" dirty="0"/>
              <a:t>Mengumpulkan dan menyatukan ide pribadi dalam 1 maindmap untuk menghindari </a:t>
            </a:r>
            <a:r>
              <a:rPr lang="en-US" sz="1800" dirty="0"/>
              <a:t>	</a:t>
            </a:r>
            <a:r>
              <a:rPr lang="id-ID" sz="1800" dirty="0"/>
              <a:t>kesalahpahaman dan mencari ide baru.</a:t>
            </a:r>
          </a:p>
          <a:p>
            <a:pPr marL="708660" lvl="1" indent="-342900">
              <a:buClr>
                <a:srgbClr val="9CBEBD"/>
              </a:buClr>
            </a:pPr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77" y="2226559"/>
            <a:ext cx="609685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10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Collect Requirements: </a:t>
            </a:r>
            <a:r>
              <a:rPr lang="en-US" sz="3600" b="1" dirty="0">
                <a:solidFill>
                  <a:srgbClr val="FF0000"/>
                </a:solidFill>
              </a:rPr>
              <a:t>Tools &amp; Techniques</a:t>
            </a:r>
            <a:endParaRPr lang="id-ID" sz="3600" b="1" dirty="0"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2"/>
            <a:ext cx="900752" cy="792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1" y="5725235"/>
            <a:ext cx="1788709" cy="113276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2921" y="867571"/>
            <a:ext cx="2476500" cy="518400"/>
            <a:chOff x="2825750" y="9931"/>
            <a:chExt cx="2476500" cy="518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ectangle 18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3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Tools &amp; Techniques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2921" y="1479015"/>
            <a:ext cx="2476500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5 Data representation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Affinity diagrams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Mind mapping</a:t>
            </a:r>
          </a:p>
          <a:p>
            <a:r>
              <a:rPr lang="en-US" sz="1600" dirty="0"/>
              <a:t>6 Interpersonal and team skills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Nominal group technique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Observation/ conversation Facilitation</a:t>
            </a:r>
          </a:p>
          <a:p>
            <a:r>
              <a:rPr lang="en-US" sz="1600" dirty="0"/>
              <a:t>7 Context diagram</a:t>
            </a:r>
          </a:p>
          <a:p>
            <a:r>
              <a:rPr lang="en-US" sz="1600" dirty="0"/>
              <a:t>8 Prototypes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866030" y="846628"/>
            <a:ext cx="9184942" cy="590901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6. Interpersonal and team skills</a:t>
            </a:r>
          </a:p>
          <a:p>
            <a:pPr lvl="0"/>
            <a:r>
              <a:rPr lang="id-ID" sz="2000" b="1" dirty="0"/>
              <a:t>Nominal Group Techniques </a:t>
            </a:r>
            <a:r>
              <a:rPr lang="id-ID" sz="2000" dirty="0"/>
              <a:t>: </a:t>
            </a:r>
            <a:endParaRPr lang="en-US" sz="2000" dirty="0"/>
          </a:p>
          <a:p>
            <a:pPr marL="457200" lvl="1" indent="0">
              <a:buNone/>
            </a:pPr>
            <a:r>
              <a:rPr lang="id-ID" sz="2000" dirty="0"/>
              <a:t>Brainstorming dengan mengambil voting atas ide-ide yang telah ada untuk mengambil yang terbaik / untuk menentukan prioritas</a:t>
            </a:r>
          </a:p>
          <a:p>
            <a:pPr>
              <a:buClr>
                <a:srgbClr val="9CBEBD"/>
              </a:buClr>
            </a:pPr>
            <a:r>
              <a:rPr lang="en-US" sz="2000" b="1" dirty="0"/>
              <a:t>Observation/ conversation Facilitation</a:t>
            </a:r>
          </a:p>
          <a:p>
            <a:pPr marL="365760" lvl="1" indent="0">
              <a:buClr>
                <a:srgbClr val="9CBEBD"/>
              </a:buClr>
              <a:buNone/>
            </a:pPr>
            <a:r>
              <a:rPr lang="en-US" sz="1800" dirty="0" err="1">
                <a:solidFill>
                  <a:srgbClr val="2F2B20"/>
                </a:solidFill>
              </a:rPr>
              <a:t>Pengamatan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dan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percakapan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memberikan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cara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langsung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untuk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melihat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individu</a:t>
            </a:r>
            <a:r>
              <a:rPr lang="en-US" sz="1800" dirty="0">
                <a:solidFill>
                  <a:srgbClr val="2F2B20"/>
                </a:solidFill>
              </a:rPr>
              <a:t> di </a:t>
            </a:r>
            <a:r>
              <a:rPr lang="en-US" sz="1800" dirty="0" err="1">
                <a:solidFill>
                  <a:srgbClr val="2F2B20"/>
                </a:solidFill>
              </a:rPr>
              <a:t>lingkungan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kerja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mereka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dan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bagaimana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mereka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melakukan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pekerjaan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atau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tugas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mereka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dan</a:t>
            </a:r>
            <a:r>
              <a:rPr lang="en-US" sz="1800" dirty="0">
                <a:solidFill>
                  <a:srgbClr val="2F2B20"/>
                </a:solidFill>
              </a:rPr>
              <a:t> </a:t>
            </a:r>
            <a:r>
              <a:rPr lang="en-US" sz="1800" dirty="0" err="1">
                <a:solidFill>
                  <a:srgbClr val="2F2B20"/>
                </a:solidFill>
              </a:rPr>
              <a:t>melakukan</a:t>
            </a:r>
            <a:r>
              <a:rPr lang="en-US" sz="1800" dirty="0">
                <a:solidFill>
                  <a:srgbClr val="2F2B20"/>
                </a:solidFill>
              </a:rPr>
              <a:t> proses </a:t>
            </a:r>
            <a:r>
              <a:rPr lang="en-US" sz="1800" dirty="0" err="1">
                <a:solidFill>
                  <a:srgbClr val="2F2B20"/>
                </a:solidFill>
              </a:rPr>
              <a:t>kerjanya</a:t>
            </a:r>
            <a:endParaRPr lang="en-US" sz="1800" dirty="0">
              <a:solidFill>
                <a:srgbClr val="2F2B20"/>
              </a:solidFill>
            </a:endParaRPr>
          </a:p>
          <a:p>
            <a:pPr marL="194310" indent="-285750">
              <a:buClr>
                <a:srgbClr val="9CBEBD"/>
              </a:buClr>
            </a:pPr>
            <a:r>
              <a:rPr lang="id-ID" sz="2000" b="1" dirty="0"/>
              <a:t>Facilited</a:t>
            </a:r>
            <a:r>
              <a:rPr lang="en-US" sz="2000" b="1" dirty="0"/>
              <a:t> </a:t>
            </a:r>
            <a:r>
              <a:rPr lang="id-ID" sz="2000" b="1" dirty="0"/>
              <a:t>Workshop</a:t>
            </a:r>
            <a:endParaRPr lang="en-US" sz="2000" b="1" dirty="0"/>
          </a:p>
          <a:p>
            <a:pPr marL="457200" lvl="1" indent="-91440">
              <a:buClr>
                <a:srgbClr val="9CBEBD"/>
              </a:buClr>
              <a:buNone/>
            </a:pPr>
            <a:r>
              <a:rPr lang="id-ID" sz="1800" dirty="0"/>
              <a:t>Digunakan untuk menyamakan pendapat antar Stakeholder , yang berbeda pendapat tentang kebutuhan</a:t>
            </a:r>
            <a:r>
              <a:rPr lang="en-US" sz="1800" dirty="0"/>
              <a:t> </a:t>
            </a:r>
            <a:r>
              <a:rPr lang="id-ID" sz="1800" dirty="0"/>
              <a:t>proyek itu sendiri</a:t>
            </a:r>
            <a:endParaRPr lang="en-US" sz="1800" dirty="0"/>
          </a:p>
          <a:p>
            <a:pPr marL="0" indent="-91440">
              <a:buClr>
                <a:srgbClr val="9CBEBD"/>
              </a:buClr>
              <a:buNone/>
            </a:pPr>
            <a:endParaRPr lang="en-US" sz="1450" dirty="0"/>
          </a:p>
          <a:p>
            <a:pPr marL="0" indent="0">
              <a:buClr>
                <a:srgbClr val="9CBEBD"/>
              </a:buClr>
              <a:buNone/>
            </a:pPr>
            <a:r>
              <a:rPr lang="en-US" sz="2000" b="1" dirty="0"/>
              <a:t>7. Context diagram</a:t>
            </a:r>
          </a:p>
          <a:p>
            <a:pPr marL="457200" lvl="1" indent="0">
              <a:buClr>
                <a:srgbClr val="9CBEBD"/>
              </a:buClr>
              <a:buNone/>
            </a:pPr>
            <a:endParaRPr lang="en-US" sz="1050" dirty="0"/>
          </a:p>
          <a:p>
            <a:pPr marL="0" indent="0">
              <a:buClr>
                <a:srgbClr val="9CBEBD"/>
              </a:buClr>
              <a:buNone/>
            </a:pPr>
            <a:endParaRPr lang="en-US" sz="1450" dirty="0"/>
          </a:p>
          <a:p>
            <a:pPr marL="0" indent="0">
              <a:buClr>
                <a:srgbClr val="9CBEBD"/>
              </a:buClr>
              <a:buNone/>
            </a:pPr>
            <a:r>
              <a:rPr lang="en-US" sz="2000" b="1" dirty="0"/>
              <a:t>8. Prototypes</a:t>
            </a:r>
          </a:p>
          <a:p>
            <a:pPr marL="0" indent="0">
              <a:buClr>
                <a:srgbClr val="9CBEBD"/>
              </a:buClr>
              <a:buNone/>
            </a:pPr>
            <a:endParaRPr lang="en-US" sz="14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r>
              <a:rPr lang="en-US" sz="1800" dirty="0"/>
              <a:t>Mind </a:t>
            </a:r>
            <a:r>
              <a:rPr lang="en-US" sz="1800" dirty="0" err="1"/>
              <a:t>Maping</a:t>
            </a:r>
            <a:endParaRPr lang="en-US" sz="1800" dirty="0"/>
          </a:p>
          <a:p>
            <a:pPr marL="365760" lvl="1" indent="0">
              <a:buClr>
                <a:srgbClr val="9CBEBD"/>
              </a:buClr>
              <a:buNone/>
            </a:pPr>
            <a:r>
              <a:rPr lang="en-US" sz="1800" dirty="0"/>
              <a:t>	</a:t>
            </a:r>
            <a:r>
              <a:rPr lang="id-ID" sz="1800" dirty="0"/>
              <a:t>Mengumpulkan dan menyatukan ide pribadi dalam 1 maindmap untuk menghindari </a:t>
            </a:r>
            <a:r>
              <a:rPr lang="en-US" sz="1800" dirty="0"/>
              <a:t>	</a:t>
            </a:r>
            <a:r>
              <a:rPr lang="id-ID" sz="1800" dirty="0"/>
              <a:t>kesalahpahaman dan mencari ide baru.</a:t>
            </a:r>
          </a:p>
          <a:p>
            <a:pPr marL="708660" lvl="1" indent="-342900">
              <a:buClr>
                <a:srgbClr val="9CBEBD"/>
              </a:buClr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27104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Collect Requirements: </a:t>
            </a:r>
            <a:r>
              <a:rPr lang="en-US" sz="3600" b="1" dirty="0">
                <a:solidFill>
                  <a:srgbClr val="FF0000"/>
                </a:solidFill>
              </a:rPr>
              <a:t>Tools &amp; Techniques</a:t>
            </a:r>
            <a:endParaRPr lang="id-ID" sz="3600" b="1" dirty="0"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2"/>
            <a:ext cx="900752" cy="792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1" y="5725235"/>
            <a:ext cx="1788709" cy="113276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2921" y="867571"/>
            <a:ext cx="2476500" cy="518400"/>
            <a:chOff x="2825750" y="9931"/>
            <a:chExt cx="2476500" cy="518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ectangle 18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3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Tools &amp; Techniques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2921" y="1479015"/>
            <a:ext cx="2476500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5 Data representation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Affinity diagrams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Mind mapping</a:t>
            </a:r>
          </a:p>
          <a:p>
            <a:r>
              <a:rPr lang="en-US" sz="1600" dirty="0"/>
              <a:t>6 Interpersonal and team skills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Nominal group technique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Observation/ conversation Facilitation</a:t>
            </a:r>
          </a:p>
          <a:p>
            <a:r>
              <a:rPr lang="en-US" sz="1600" dirty="0"/>
              <a:t>7 Context diagram</a:t>
            </a:r>
          </a:p>
          <a:p>
            <a:r>
              <a:rPr lang="en-US" sz="1600" dirty="0"/>
              <a:t>8 Prototypes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866030" y="846628"/>
            <a:ext cx="9184942" cy="590901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Clr>
                <a:srgbClr val="9CBEBD"/>
              </a:buClr>
              <a:buNone/>
            </a:pPr>
            <a:r>
              <a:rPr lang="en-US" sz="2000" b="1" dirty="0"/>
              <a:t>7. Context diagram</a:t>
            </a:r>
          </a:p>
          <a:p>
            <a:pPr marL="457200" lvl="1" indent="0">
              <a:buClr>
                <a:srgbClr val="9CBEBD"/>
              </a:buClr>
              <a:buNone/>
            </a:pPr>
            <a:r>
              <a:rPr lang="id-ID" sz="1400" dirty="0">
                <a:solidFill>
                  <a:schemeClr val="tx2"/>
                </a:solidFill>
              </a:rPr>
              <a:t>Contoh dari model scope management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id-ID" sz="1400" dirty="0">
                <a:solidFill>
                  <a:schemeClr val="tx2"/>
                </a:solidFill>
              </a:rPr>
              <a:t>yang menggambarkan ruang lingku</a:t>
            </a:r>
            <a:r>
              <a:rPr lang="en-US" sz="1400" dirty="0">
                <a:solidFill>
                  <a:schemeClr val="tx2"/>
                </a:solidFill>
              </a:rPr>
              <a:t>p</a:t>
            </a:r>
            <a:r>
              <a:rPr lang="id-ID" sz="1400" dirty="0">
                <a:solidFill>
                  <a:schemeClr val="tx2"/>
                </a:solidFill>
              </a:rPr>
              <a:t> produk dengan memunculkan sistem bisnis tersebut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dan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bagaimana</a:t>
            </a:r>
            <a:r>
              <a:rPr lang="en-US" sz="1400" dirty="0">
                <a:solidFill>
                  <a:schemeClr val="tx2"/>
                </a:solidFill>
              </a:rPr>
              <a:t> orang </a:t>
            </a:r>
            <a:r>
              <a:rPr lang="en-US" sz="1400" dirty="0" err="1">
                <a:solidFill>
                  <a:schemeClr val="tx2"/>
                </a:solidFill>
              </a:rPr>
              <a:t>berinteraksi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dengan</a:t>
            </a:r>
            <a:r>
              <a:rPr lang="en-US" sz="1400" dirty="0">
                <a:solidFill>
                  <a:schemeClr val="tx2"/>
                </a:solidFill>
              </a:rPr>
              <a:t> system </a:t>
            </a:r>
            <a:r>
              <a:rPr lang="en-US" sz="1400" dirty="0" err="1">
                <a:solidFill>
                  <a:schemeClr val="tx2"/>
                </a:solidFill>
              </a:rPr>
              <a:t>tersebut</a:t>
            </a:r>
            <a:endParaRPr lang="en-US" sz="1400" dirty="0"/>
          </a:p>
          <a:p>
            <a:pPr marL="457200" lvl="1" indent="0">
              <a:buClr>
                <a:srgbClr val="9CBEBD"/>
              </a:buClr>
              <a:buNone/>
            </a:pPr>
            <a:endParaRPr lang="en-US" sz="1050" dirty="0"/>
          </a:p>
          <a:p>
            <a:pPr marL="0" indent="0">
              <a:buClr>
                <a:srgbClr val="9CBEBD"/>
              </a:buClr>
              <a:buNone/>
            </a:pPr>
            <a:endParaRPr lang="en-US" sz="1450" dirty="0"/>
          </a:p>
          <a:p>
            <a:pPr marL="0" indent="0">
              <a:buClr>
                <a:srgbClr val="9CBEBD"/>
              </a:buClr>
              <a:buNone/>
            </a:pPr>
            <a:endParaRPr lang="en-US" sz="14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533" y="1665026"/>
            <a:ext cx="5296520" cy="498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9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ＭＳ Ｐゴシック" charset="0"/>
                <a:cs typeface="Century Gothic" charset="0"/>
              </a:rPr>
              <a:t>PROJECT SCOPE MANAGEMENT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ounded Rectangle 20"/>
          <p:cNvSpPr/>
          <p:nvPr/>
        </p:nvSpPr>
        <p:spPr>
          <a:xfrm>
            <a:off x="219704" y="1833525"/>
            <a:ext cx="1778127" cy="1834911"/>
          </a:xfrm>
          <a:prstGeom prst="roundRect">
            <a:avLst>
              <a:gd name="adj" fmla="val 10000"/>
            </a:avLst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000" r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 21"/>
          <p:cNvSpPr/>
          <p:nvPr/>
        </p:nvSpPr>
        <p:spPr>
          <a:xfrm>
            <a:off x="558791" y="2988110"/>
            <a:ext cx="1468237" cy="883125"/>
          </a:xfrm>
          <a:custGeom>
            <a:avLst/>
            <a:gdLst>
              <a:gd name="connsiteX0" fmla="*/ 0 w 1468237"/>
              <a:gd name="connsiteY0" fmla="*/ 88313 h 883125"/>
              <a:gd name="connsiteX1" fmla="*/ 88313 w 1468237"/>
              <a:gd name="connsiteY1" fmla="*/ 0 h 883125"/>
              <a:gd name="connsiteX2" fmla="*/ 1379925 w 1468237"/>
              <a:gd name="connsiteY2" fmla="*/ 0 h 883125"/>
              <a:gd name="connsiteX3" fmla="*/ 1468238 w 1468237"/>
              <a:gd name="connsiteY3" fmla="*/ 88313 h 883125"/>
              <a:gd name="connsiteX4" fmla="*/ 1468237 w 1468237"/>
              <a:gd name="connsiteY4" fmla="*/ 794813 h 883125"/>
              <a:gd name="connsiteX5" fmla="*/ 1379924 w 1468237"/>
              <a:gd name="connsiteY5" fmla="*/ 883126 h 883125"/>
              <a:gd name="connsiteX6" fmla="*/ 88313 w 1468237"/>
              <a:gd name="connsiteY6" fmla="*/ 883125 h 883125"/>
              <a:gd name="connsiteX7" fmla="*/ 0 w 1468237"/>
              <a:gd name="connsiteY7" fmla="*/ 794812 h 883125"/>
              <a:gd name="connsiteX8" fmla="*/ 0 w 1468237"/>
              <a:gd name="connsiteY8" fmla="*/ 88313 h 88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237" h="883125">
                <a:moveTo>
                  <a:pt x="0" y="88313"/>
                </a:moveTo>
                <a:cubicBezTo>
                  <a:pt x="0" y="39539"/>
                  <a:pt x="39539" y="0"/>
                  <a:pt x="88313" y="0"/>
                </a:cubicBezTo>
                <a:lnTo>
                  <a:pt x="1379925" y="0"/>
                </a:lnTo>
                <a:cubicBezTo>
                  <a:pt x="1428699" y="0"/>
                  <a:pt x="1468238" y="39539"/>
                  <a:pt x="1468238" y="88313"/>
                </a:cubicBezTo>
                <a:cubicBezTo>
                  <a:pt x="1468238" y="323813"/>
                  <a:pt x="1468237" y="559313"/>
                  <a:pt x="1468237" y="794813"/>
                </a:cubicBezTo>
                <a:cubicBezTo>
                  <a:pt x="1468237" y="843587"/>
                  <a:pt x="1428698" y="883126"/>
                  <a:pt x="1379924" y="883126"/>
                </a:cubicBezTo>
                <a:lnTo>
                  <a:pt x="88313" y="883125"/>
                </a:lnTo>
                <a:cubicBezTo>
                  <a:pt x="39539" y="883125"/>
                  <a:pt x="0" y="843586"/>
                  <a:pt x="0" y="794812"/>
                </a:cubicBezTo>
                <a:lnTo>
                  <a:pt x="0" y="88313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066" tIns="102066" rIns="102066" bIns="102066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Initiating</a:t>
            </a:r>
          </a:p>
        </p:txBody>
      </p:sp>
      <p:sp>
        <p:nvSpPr>
          <p:cNvPr id="23" name="Freeform 22"/>
          <p:cNvSpPr/>
          <p:nvPr/>
        </p:nvSpPr>
        <p:spPr>
          <a:xfrm rot="21596787">
            <a:off x="2161486" y="2614021"/>
            <a:ext cx="163654" cy="271800"/>
          </a:xfrm>
          <a:custGeom>
            <a:avLst/>
            <a:gdLst>
              <a:gd name="connsiteX0" fmla="*/ 0 w 163654"/>
              <a:gd name="connsiteY0" fmla="*/ 54360 h 271800"/>
              <a:gd name="connsiteX1" fmla="*/ 81827 w 163654"/>
              <a:gd name="connsiteY1" fmla="*/ 54360 h 271800"/>
              <a:gd name="connsiteX2" fmla="*/ 81827 w 163654"/>
              <a:gd name="connsiteY2" fmla="*/ 0 h 271800"/>
              <a:gd name="connsiteX3" fmla="*/ 163654 w 163654"/>
              <a:gd name="connsiteY3" fmla="*/ 135900 h 271800"/>
              <a:gd name="connsiteX4" fmla="*/ 81827 w 163654"/>
              <a:gd name="connsiteY4" fmla="*/ 271800 h 271800"/>
              <a:gd name="connsiteX5" fmla="*/ 81827 w 163654"/>
              <a:gd name="connsiteY5" fmla="*/ 217440 h 271800"/>
              <a:gd name="connsiteX6" fmla="*/ 0 w 163654"/>
              <a:gd name="connsiteY6" fmla="*/ 217440 h 271800"/>
              <a:gd name="connsiteX7" fmla="*/ 0 w 163654"/>
              <a:gd name="connsiteY7" fmla="*/ 54360 h 2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654" h="271800">
                <a:moveTo>
                  <a:pt x="0" y="54360"/>
                </a:moveTo>
                <a:lnTo>
                  <a:pt x="81827" y="54360"/>
                </a:lnTo>
                <a:lnTo>
                  <a:pt x="81827" y="0"/>
                </a:lnTo>
                <a:lnTo>
                  <a:pt x="163654" y="135900"/>
                </a:lnTo>
                <a:lnTo>
                  <a:pt x="81827" y="271800"/>
                </a:lnTo>
                <a:lnTo>
                  <a:pt x="81827" y="217440"/>
                </a:lnTo>
                <a:lnTo>
                  <a:pt x="0" y="217440"/>
                </a:lnTo>
                <a:lnTo>
                  <a:pt x="0" y="54360"/>
                </a:lnTo>
                <a:close/>
              </a:path>
            </a:pathLst>
          </a:custGeom>
          <a:solidFill>
            <a:schemeClr val="tx2"/>
          </a:solidFill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54360" rIns="49096" bIns="54359" numCol="1" spcCol="1270" anchor="ctr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65416" y="1869411"/>
            <a:ext cx="1825670" cy="1758898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00" r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Freeform 24"/>
          <p:cNvSpPr/>
          <p:nvPr/>
        </p:nvSpPr>
        <p:spPr>
          <a:xfrm>
            <a:off x="2638556" y="3029594"/>
            <a:ext cx="1827401" cy="815595"/>
          </a:xfrm>
          <a:custGeom>
            <a:avLst/>
            <a:gdLst>
              <a:gd name="connsiteX0" fmla="*/ 0 w 1827401"/>
              <a:gd name="connsiteY0" fmla="*/ 81560 h 815595"/>
              <a:gd name="connsiteX1" fmla="*/ 81560 w 1827401"/>
              <a:gd name="connsiteY1" fmla="*/ 0 h 815595"/>
              <a:gd name="connsiteX2" fmla="*/ 1745842 w 1827401"/>
              <a:gd name="connsiteY2" fmla="*/ 0 h 815595"/>
              <a:gd name="connsiteX3" fmla="*/ 1827402 w 1827401"/>
              <a:gd name="connsiteY3" fmla="*/ 81560 h 815595"/>
              <a:gd name="connsiteX4" fmla="*/ 1827401 w 1827401"/>
              <a:gd name="connsiteY4" fmla="*/ 734036 h 815595"/>
              <a:gd name="connsiteX5" fmla="*/ 1745841 w 1827401"/>
              <a:gd name="connsiteY5" fmla="*/ 815596 h 815595"/>
              <a:gd name="connsiteX6" fmla="*/ 81560 w 1827401"/>
              <a:gd name="connsiteY6" fmla="*/ 815595 h 815595"/>
              <a:gd name="connsiteX7" fmla="*/ 0 w 1827401"/>
              <a:gd name="connsiteY7" fmla="*/ 734035 h 815595"/>
              <a:gd name="connsiteX8" fmla="*/ 0 w 1827401"/>
              <a:gd name="connsiteY8" fmla="*/ 81560 h 81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401" h="815595">
                <a:moveTo>
                  <a:pt x="0" y="81560"/>
                </a:moveTo>
                <a:cubicBezTo>
                  <a:pt x="0" y="36516"/>
                  <a:pt x="36516" y="0"/>
                  <a:pt x="81560" y="0"/>
                </a:cubicBezTo>
                <a:lnTo>
                  <a:pt x="1745842" y="0"/>
                </a:lnTo>
                <a:cubicBezTo>
                  <a:pt x="1790886" y="0"/>
                  <a:pt x="1827402" y="36516"/>
                  <a:pt x="1827402" y="81560"/>
                </a:cubicBezTo>
                <a:cubicBezTo>
                  <a:pt x="1827402" y="299052"/>
                  <a:pt x="1827401" y="516544"/>
                  <a:pt x="1827401" y="734036"/>
                </a:cubicBezTo>
                <a:cubicBezTo>
                  <a:pt x="1827401" y="779080"/>
                  <a:pt x="1790885" y="815596"/>
                  <a:pt x="1745841" y="815596"/>
                </a:cubicBezTo>
                <a:lnTo>
                  <a:pt x="81560" y="815595"/>
                </a:lnTo>
                <a:cubicBezTo>
                  <a:pt x="36516" y="815595"/>
                  <a:pt x="0" y="779079"/>
                  <a:pt x="0" y="734035"/>
                </a:cubicBezTo>
                <a:lnTo>
                  <a:pt x="0" y="8156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088" tIns="100088" rIns="100088" bIns="10008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</a:p>
        </p:txBody>
      </p:sp>
      <p:sp>
        <p:nvSpPr>
          <p:cNvPr id="26" name="Freeform 25"/>
          <p:cNvSpPr/>
          <p:nvPr/>
        </p:nvSpPr>
        <p:spPr>
          <a:xfrm rot="28475">
            <a:off x="4509270" y="2623232"/>
            <a:ext cx="218195" cy="271800"/>
          </a:xfrm>
          <a:custGeom>
            <a:avLst/>
            <a:gdLst>
              <a:gd name="connsiteX0" fmla="*/ 0 w 218195"/>
              <a:gd name="connsiteY0" fmla="*/ 54360 h 271800"/>
              <a:gd name="connsiteX1" fmla="*/ 109098 w 218195"/>
              <a:gd name="connsiteY1" fmla="*/ 54360 h 271800"/>
              <a:gd name="connsiteX2" fmla="*/ 109098 w 218195"/>
              <a:gd name="connsiteY2" fmla="*/ 0 h 271800"/>
              <a:gd name="connsiteX3" fmla="*/ 218195 w 218195"/>
              <a:gd name="connsiteY3" fmla="*/ 135900 h 271800"/>
              <a:gd name="connsiteX4" fmla="*/ 109098 w 218195"/>
              <a:gd name="connsiteY4" fmla="*/ 271800 h 271800"/>
              <a:gd name="connsiteX5" fmla="*/ 109098 w 218195"/>
              <a:gd name="connsiteY5" fmla="*/ 217440 h 271800"/>
              <a:gd name="connsiteX6" fmla="*/ 0 w 218195"/>
              <a:gd name="connsiteY6" fmla="*/ 217440 h 271800"/>
              <a:gd name="connsiteX7" fmla="*/ 0 w 218195"/>
              <a:gd name="connsiteY7" fmla="*/ 54360 h 2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195" h="271800">
                <a:moveTo>
                  <a:pt x="0" y="54360"/>
                </a:moveTo>
                <a:lnTo>
                  <a:pt x="109098" y="54360"/>
                </a:lnTo>
                <a:lnTo>
                  <a:pt x="109098" y="0"/>
                </a:lnTo>
                <a:lnTo>
                  <a:pt x="218195" y="135900"/>
                </a:lnTo>
                <a:lnTo>
                  <a:pt x="109098" y="271800"/>
                </a:lnTo>
                <a:lnTo>
                  <a:pt x="109098" y="217440"/>
                </a:lnTo>
                <a:lnTo>
                  <a:pt x="0" y="217440"/>
                </a:lnTo>
                <a:lnTo>
                  <a:pt x="0" y="54360"/>
                </a:lnTo>
                <a:close/>
              </a:path>
            </a:pathLst>
          </a:custGeom>
          <a:solidFill>
            <a:schemeClr val="tx2"/>
          </a:solidFill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54360" rIns="65458" bIns="54359" numCol="1" spcCol="1270" anchor="ctr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914480" y="1848027"/>
            <a:ext cx="1608873" cy="1840443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000" r="-4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form 27"/>
          <p:cNvSpPr/>
          <p:nvPr/>
        </p:nvSpPr>
        <p:spPr>
          <a:xfrm>
            <a:off x="5023722" y="3037146"/>
            <a:ext cx="1758672" cy="819588"/>
          </a:xfrm>
          <a:custGeom>
            <a:avLst/>
            <a:gdLst>
              <a:gd name="connsiteX0" fmla="*/ 0 w 1758672"/>
              <a:gd name="connsiteY0" fmla="*/ 81959 h 819588"/>
              <a:gd name="connsiteX1" fmla="*/ 81959 w 1758672"/>
              <a:gd name="connsiteY1" fmla="*/ 0 h 819588"/>
              <a:gd name="connsiteX2" fmla="*/ 1676713 w 1758672"/>
              <a:gd name="connsiteY2" fmla="*/ 0 h 819588"/>
              <a:gd name="connsiteX3" fmla="*/ 1758672 w 1758672"/>
              <a:gd name="connsiteY3" fmla="*/ 81959 h 819588"/>
              <a:gd name="connsiteX4" fmla="*/ 1758672 w 1758672"/>
              <a:gd name="connsiteY4" fmla="*/ 737629 h 819588"/>
              <a:gd name="connsiteX5" fmla="*/ 1676713 w 1758672"/>
              <a:gd name="connsiteY5" fmla="*/ 819588 h 819588"/>
              <a:gd name="connsiteX6" fmla="*/ 81959 w 1758672"/>
              <a:gd name="connsiteY6" fmla="*/ 819588 h 819588"/>
              <a:gd name="connsiteX7" fmla="*/ 0 w 1758672"/>
              <a:gd name="connsiteY7" fmla="*/ 737629 h 819588"/>
              <a:gd name="connsiteX8" fmla="*/ 0 w 1758672"/>
              <a:gd name="connsiteY8" fmla="*/ 81959 h 81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8672" h="819588">
                <a:moveTo>
                  <a:pt x="0" y="81959"/>
                </a:moveTo>
                <a:cubicBezTo>
                  <a:pt x="0" y="36694"/>
                  <a:pt x="36694" y="0"/>
                  <a:pt x="81959" y="0"/>
                </a:cubicBezTo>
                <a:lnTo>
                  <a:pt x="1676713" y="0"/>
                </a:lnTo>
                <a:cubicBezTo>
                  <a:pt x="1721978" y="0"/>
                  <a:pt x="1758672" y="36694"/>
                  <a:pt x="1758672" y="81959"/>
                </a:cubicBezTo>
                <a:lnTo>
                  <a:pt x="1758672" y="737629"/>
                </a:lnTo>
                <a:cubicBezTo>
                  <a:pt x="1758672" y="782894"/>
                  <a:pt x="1721978" y="819588"/>
                  <a:pt x="1676713" y="819588"/>
                </a:cubicBezTo>
                <a:lnTo>
                  <a:pt x="81959" y="819588"/>
                </a:lnTo>
                <a:cubicBezTo>
                  <a:pt x="36694" y="819588"/>
                  <a:pt x="0" y="782894"/>
                  <a:pt x="0" y="737629"/>
                </a:cubicBezTo>
                <a:lnTo>
                  <a:pt x="0" y="81959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395" tIns="96395" rIns="96395" bIns="96395" numCol="1" spcCol="1270" anchor="ctr" anchorCtr="0">
            <a:noAutofit/>
          </a:bodyPr>
          <a:lstStyle/>
          <a:p>
            <a:pPr marL="0" marR="0" lvl="0" indent="0" algn="ctr" defTabSz="8445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Executing</a:t>
            </a:r>
          </a:p>
        </p:txBody>
      </p:sp>
      <p:sp>
        <p:nvSpPr>
          <p:cNvPr id="29" name="Freeform 28"/>
          <p:cNvSpPr/>
          <p:nvPr/>
        </p:nvSpPr>
        <p:spPr>
          <a:xfrm rot="21586502">
            <a:off x="6767453" y="2627752"/>
            <a:ext cx="244101" cy="271800"/>
          </a:xfrm>
          <a:custGeom>
            <a:avLst/>
            <a:gdLst>
              <a:gd name="connsiteX0" fmla="*/ 0 w 244101"/>
              <a:gd name="connsiteY0" fmla="*/ 54360 h 271800"/>
              <a:gd name="connsiteX1" fmla="*/ 122051 w 244101"/>
              <a:gd name="connsiteY1" fmla="*/ 54360 h 271800"/>
              <a:gd name="connsiteX2" fmla="*/ 122051 w 244101"/>
              <a:gd name="connsiteY2" fmla="*/ 0 h 271800"/>
              <a:gd name="connsiteX3" fmla="*/ 244101 w 244101"/>
              <a:gd name="connsiteY3" fmla="*/ 135900 h 271800"/>
              <a:gd name="connsiteX4" fmla="*/ 122051 w 244101"/>
              <a:gd name="connsiteY4" fmla="*/ 271800 h 271800"/>
              <a:gd name="connsiteX5" fmla="*/ 122051 w 244101"/>
              <a:gd name="connsiteY5" fmla="*/ 217440 h 271800"/>
              <a:gd name="connsiteX6" fmla="*/ 0 w 244101"/>
              <a:gd name="connsiteY6" fmla="*/ 217440 h 271800"/>
              <a:gd name="connsiteX7" fmla="*/ 0 w 244101"/>
              <a:gd name="connsiteY7" fmla="*/ 54360 h 2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101" h="271800">
                <a:moveTo>
                  <a:pt x="0" y="54360"/>
                </a:moveTo>
                <a:lnTo>
                  <a:pt x="122051" y="54360"/>
                </a:lnTo>
                <a:lnTo>
                  <a:pt x="122051" y="0"/>
                </a:lnTo>
                <a:lnTo>
                  <a:pt x="244101" y="135900"/>
                </a:lnTo>
                <a:lnTo>
                  <a:pt x="122051" y="271800"/>
                </a:lnTo>
                <a:lnTo>
                  <a:pt x="122051" y="217440"/>
                </a:lnTo>
                <a:lnTo>
                  <a:pt x="0" y="217440"/>
                </a:lnTo>
                <a:lnTo>
                  <a:pt x="0" y="54360"/>
                </a:lnTo>
                <a:close/>
              </a:path>
            </a:pathLst>
          </a:custGeom>
          <a:solidFill>
            <a:schemeClr val="tx2"/>
          </a:solidFill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54360" rIns="73230" bIns="54359" numCol="1" spcCol="1270" anchor="ctr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220782" y="1875197"/>
            <a:ext cx="1859254" cy="1767008"/>
          </a:xfrm>
          <a:prstGeom prst="roundRect">
            <a:avLst>
              <a:gd name="adj" fmla="val 10000"/>
            </a:avLst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0" r="-5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reeform 30"/>
          <p:cNvSpPr/>
          <p:nvPr/>
        </p:nvSpPr>
        <p:spPr>
          <a:xfrm>
            <a:off x="7340159" y="3045222"/>
            <a:ext cx="1988782" cy="784341"/>
          </a:xfrm>
          <a:custGeom>
            <a:avLst/>
            <a:gdLst>
              <a:gd name="connsiteX0" fmla="*/ 0 w 1988782"/>
              <a:gd name="connsiteY0" fmla="*/ 78434 h 784341"/>
              <a:gd name="connsiteX1" fmla="*/ 78434 w 1988782"/>
              <a:gd name="connsiteY1" fmla="*/ 0 h 784341"/>
              <a:gd name="connsiteX2" fmla="*/ 1910348 w 1988782"/>
              <a:gd name="connsiteY2" fmla="*/ 0 h 784341"/>
              <a:gd name="connsiteX3" fmla="*/ 1988782 w 1988782"/>
              <a:gd name="connsiteY3" fmla="*/ 78434 h 784341"/>
              <a:gd name="connsiteX4" fmla="*/ 1988782 w 1988782"/>
              <a:gd name="connsiteY4" fmla="*/ 705907 h 784341"/>
              <a:gd name="connsiteX5" fmla="*/ 1910348 w 1988782"/>
              <a:gd name="connsiteY5" fmla="*/ 784341 h 784341"/>
              <a:gd name="connsiteX6" fmla="*/ 78434 w 1988782"/>
              <a:gd name="connsiteY6" fmla="*/ 784341 h 784341"/>
              <a:gd name="connsiteX7" fmla="*/ 0 w 1988782"/>
              <a:gd name="connsiteY7" fmla="*/ 705907 h 784341"/>
              <a:gd name="connsiteX8" fmla="*/ 0 w 1988782"/>
              <a:gd name="connsiteY8" fmla="*/ 78434 h 78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8782" h="784341">
                <a:moveTo>
                  <a:pt x="0" y="78434"/>
                </a:moveTo>
                <a:cubicBezTo>
                  <a:pt x="0" y="35116"/>
                  <a:pt x="35116" y="0"/>
                  <a:pt x="78434" y="0"/>
                </a:cubicBezTo>
                <a:lnTo>
                  <a:pt x="1910348" y="0"/>
                </a:lnTo>
                <a:cubicBezTo>
                  <a:pt x="1953666" y="0"/>
                  <a:pt x="1988782" y="35116"/>
                  <a:pt x="1988782" y="78434"/>
                </a:cubicBezTo>
                <a:lnTo>
                  <a:pt x="1988782" y="705907"/>
                </a:lnTo>
                <a:cubicBezTo>
                  <a:pt x="1988782" y="749225"/>
                  <a:pt x="1953666" y="784341"/>
                  <a:pt x="1910348" y="784341"/>
                </a:cubicBezTo>
                <a:lnTo>
                  <a:pt x="78434" y="784341"/>
                </a:lnTo>
                <a:cubicBezTo>
                  <a:pt x="35116" y="784341"/>
                  <a:pt x="0" y="749225"/>
                  <a:pt x="0" y="705907"/>
                </a:cubicBezTo>
                <a:lnTo>
                  <a:pt x="0" y="78434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553" tIns="91553" rIns="91553" bIns="91553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 &amp; Controlling</a:t>
            </a:r>
          </a:p>
        </p:txBody>
      </p:sp>
      <p:sp>
        <p:nvSpPr>
          <p:cNvPr id="32" name="Freeform 31"/>
          <p:cNvSpPr/>
          <p:nvPr/>
        </p:nvSpPr>
        <p:spPr>
          <a:xfrm rot="83072">
            <a:off x="9320554" y="2653990"/>
            <a:ext cx="240622" cy="271800"/>
          </a:xfrm>
          <a:custGeom>
            <a:avLst/>
            <a:gdLst>
              <a:gd name="connsiteX0" fmla="*/ 0 w 240622"/>
              <a:gd name="connsiteY0" fmla="*/ 54360 h 271800"/>
              <a:gd name="connsiteX1" fmla="*/ 120311 w 240622"/>
              <a:gd name="connsiteY1" fmla="*/ 54360 h 271800"/>
              <a:gd name="connsiteX2" fmla="*/ 120311 w 240622"/>
              <a:gd name="connsiteY2" fmla="*/ 0 h 271800"/>
              <a:gd name="connsiteX3" fmla="*/ 240622 w 240622"/>
              <a:gd name="connsiteY3" fmla="*/ 135900 h 271800"/>
              <a:gd name="connsiteX4" fmla="*/ 120311 w 240622"/>
              <a:gd name="connsiteY4" fmla="*/ 271800 h 271800"/>
              <a:gd name="connsiteX5" fmla="*/ 120311 w 240622"/>
              <a:gd name="connsiteY5" fmla="*/ 217440 h 271800"/>
              <a:gd name="connsiteX6" fmla="*/ 0 w 240622"/>
              <a:gd name="connsiteY6" fmla="*/ 217440 h 271800"/>
              <a:gd name="connsiteX7" fmla="*/ 0 w 240622"/>
              <a:gd name="connsiteY7" fmla="*/ 54360 h 2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622" h="271800">
                <a:moveTo>
                  <a:pt x="0" y="54360"/>
                </a:moveTo>
                <a:lnTo>
                  <a:pt x="120311" y="54360"/>
                </a:lnTo>
                <a:lnTo>
                  <a:pt x="120311" y="0"/>
                </a:lnTo>
                <a:lnTo>
                  <a:pt x="240622" y="135900"/>
                </a:lnTo>
                <a:lnTo>
                  <a:pt x="120311" y="271800"/>
                </a:lnTo>
                <a:lnTo>
                  <a:pt x="120311" y="217440"/>
                </a:lnTo>
                <a:lnTo>
                  <a:pt x="0" y="217440"/>
                </a:lnTo>
                <a:lnTo>
                  <a:pt x="0" y="54360"/>
                </a:lnTo>
                <a:close/>
              </a:path>
            </a:pathLst>
          </a:custGeom>
          <a:solidFill>
            <a:schemeClr val="tx2"/>
          </a:solidFill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4360" rIns="72186" bIns="54359" numCol="1" spcCol="1270" anchor="ctr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767330" y="1830875"/>
            <a:ext cx="1757744" cy="1976294"/>
          </a:xfrm>
          <a:prstGeom prst="roundRect">
            <a:avLst>
              <a:gd name="adj" fmla="val 10000"/>
            </a:avLst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4000" r="-5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Freeform 33"/>
          <p:cNvSpPr/>
          <p:nvPr/>
        </p:nvSpPr>
        <p:spPr>
          <a:xfrm>
            <a:off x="9993193" y="3121544"/>
            <a:ext cx="1674299" cy="752341"/>
          </a:xfrm>
          <a:custGeom>
            <a:avLst/>
            <a:gdLst>
              <a:gd name="connsiteX0" fmla="*/ 0 w 1674299"/>
              <a:gd name="connsiteY0" fmla="*/ 75234 h 752341"/>
              <a:gd name="connsiteX1" fmla="*/ 75234 w 1674299"/>
              <a:gd name="connsiteY1" fmla="*/ 0 h 752341"/>
              <a:gd name="connsiteX2" fmla="*/ 1599065 w 1674299"/>
              <a:gd name="connsiteY2" fmla="*/ 0 h 752341"/>
              <a:gd name="connsiteX3" fmla="*/ 1674299 w 1674299"/>
              <a:gd name="connsiteY3" fmla="*/ 75234 h 752341"/>
              <a:gd name="connsiteX4" fmla="*/ 1674299 w 1674299"/>
              <a:gd name="connsiteY4" fmla="*/ 677107 h 752341"/>
              <a:gd name="connsiteX5" fmla="*/ 1599065 w 1674299"/>
              <a:gd name="connsiteY5" fmla="*/ 752341 h 752341"/>
              <a:gd name="connsiteX6" fmla="*/ 75234 w 1674299"/>
              <a:gd name="connsiteY6" fmla="*/ 752341 h 752341"/>
              <a:gd name="connsiteX7" fmla="*/ 0 w 1674299"/>
              <a:gd name="connsiteY7" fmla="*/ 677107 h 752341"/>
              <a:gd name="connsiteX8" fmla="*/ 0 w 1674299"/>
              <a:gd name="connsiteY8" fmla="*/ 75234 h 75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4299" h="752341">
                <a:moveTo>
                  <a:pt x="0" y="75234"/>
                </a:moveTo>
                <a:cubicBezTo>
                  <a:pt x="0" y="33683"/>
                  <a:pt x="33683" y="0"/>
                  <a:pt x="75234" y="0"/>
                </a:cubicBezTo>
                <a:lnTo>
                  <a:pt x="1599065" y="0"/>
                </a:lnTo>
                <a:cubicBezTo>
                  <a:pt x="1640616" y="0"/>
                  <a:pt x="1674299" y="33683"/>
                  <a:pt x="1674299" y="75234"/>
                </a:cubicBezTo>
                <a:lnTo>
                  <a:pt x="1674299" y="677107"/>
                </a:lnTo>
                <a:cubicBezTo>
                  <a:pt x="1674299" y="718658"/>
                  <a:pt x="1640616" y="752341"/>
                  <a:pt x="1599065" y="752341"/>
                </a:cubicBezTo>
                <a:lnTo>
                  <a:pt x="75234" y="752341"/>
                </a:lnTo>
                <a:cubicBezTo>
                  <a:pt x="33683" y="752341"/>
                  <a:pt x="0" y="718658"/>
                  <a:pt x="0" y="677107"/>
                </a:cubicBezTo>
                <a:lnTo>
                  <a:pt x="0" y="75234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15" tIns="90615" rIns="90615" bIns="90615" numCol="1" spcCol="1270" anchor="ctr" anchorCtr="0">
            <a:noAutofit/>
          </a:bodyPr>
          <a:lstStyle/>
          <a:p>
            <a:pPr marL="0" marR="0" lvl="0" indent="0" algn="ctr" defTabSz="8001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Closing</a:t>
            </a:r>
          </a:p>
        </p:txBody>
      </p:sp>
      <p:sp>
        <p:nvSpPr>
          <p:cNvPr id="35" name="Freeform 34"/>
          <p:cNvSpPr/>
          <p:nvPr/>
        </p:nvSpPr>
        <p:spPr>
          <a:xfrm>
            <a:off x="2638556" y="3949153"/>
            <a:ext cx="1827401" cy="559559"/>
          </a:xfrm>
          <a:custGeom>
            <a:avLst/>
            <a:gdLst>
              <a:gd name="connsiteX0" fmla="*/ 0 w 1827401"/>
              <a:gd name="connsiteY0" fmla="*/ 81560 h 815595"/>
              <a:gd name="connsiteX1" fmla="*/ 81560 w 1827401"/>
              <a:gd name="connsiteY1" fmla="*/ 0 h 815595"/>
              <a:gd name="connsiteX2" fmla="*/ 1745842 w 1827401"/>
              <a:gd name="connsiteY2" fmla="*/ 0 h 815595"/>
              <a:gd name="connsiteX3" fmla="*/ 1827402 w 1827401"/>
              <a:gd name="connsiteY3" fmla="*/ 81560 h 815595"/>
              <a:gd name="connsiteX4" fmla="*/ 1827401 w 1827401"/>
              <a:gd name="connsiteY4" fmla="*/ 734036 h 815595"/>
              <a:gd name="connsiteX5" fmla="*/ 1745841 w 1827401"/>
              <a:gd name="connsiteY5" fmla="*/ 815596 h 815595"/>
              <a:gd name="connsiteX6" fmla="*/ 81560 w 1827401"/>
              <a:gd name="connsiteY6" fmla="*/ 815595 h 815595"/>
              <a:gd name="connsiteX7" fmla="*/ 0 w 1827401"/>
              <a:gd name="connsiteY7" fmla="*/ 734035 h 815595"/>
              <a:gd name="connsiteX8" fmla="*/ 0 w 1827401"/>
              <a:gd name="connsiteY8" fmla="*/ 81560 h 81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401" h="815595">
                <a:moveTo>
                  <a:pt x="0" y="81560"/>
                </a:moveTo>
                <a:cubicBezTo>
                  <a:pt x="0" y="36516"/>
                  <a:pt x="36516" y="0"/>
                  <a:pt x="81560" y="0"/>
                </a:cubicBezTo>
                <a:lnTo>
                  <a:pt x="1745842" y="0"/>
                </a:lnTo>
                <a:cubicBezTo>
                  <a:pt x="1790886" y="0"/>
                  <a:pt x="1827402" y="36516"/>
                  <a:pt x="1827402" y="81560"/>
                </a:cubicBezTo>
                <a:cubicBezTo>
                  <a:pt x="1827402" y="299052"/>
                  <a:pt x="1827401" y="516544"/>
                  <a:pt x="1827401" y="734036"/>
                </a:cubicBezTo>
                <a:cubicBezTo>
                  <a:pt x="1827401" y="779080"/>
                  <a:pt x="1790885" y="815596"/>
                  <a:pt x="1745841" y="815596"/>
                </a:cubicBezTo>
                <a:lnTo>
                  <a:pt x="81560" y="815595"/>
                </a:lnTo>
                <a:cubicBezTo>
                  <a:pt x="36516" y="815595"/>
                  <a:pt x="0" y="779079"/>
                  <a:pt x="0" y="734035"/>
                </a:cubicBezTo>
                <a:lnTo>
                  <a:pt x="0" y="815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088" tIns="100088" rIns="100088" bIns="10008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 Scope Management</a:t>
            </a:r>
          </a:p>
        </p:txBody>
      </p:sp>
      <p:sp>
        <p:nvSpPr>
          <p:cNvPr id="36" name="Freeform 35"/>
          <p:cNvSpPr/>
          <p:nvPr/>
        </p:nvSpPr>
        <p:spPr>
          <a:xfrm>
            <a:off x="2638554" y="4663327"/>
            <a:ext cx="1827401" cy="559559"/>
          </a:xfrm>
          <a:custGeom>
            <a:avLst/>
            <a:gdLst>
              <a:gd name="connsiteX0" fmla="*/ 0 w 1827401"/>
              <a:gd name="connsiteY0" fmla="*/ 81560 h 815595"/>
              <a:gd name="connsiteX1" fmla="*/ 81560 w 1827401"/>
              <a:gd name="connsiteY1" fmla="*/ 0 h 815595"/>
              <a:gd name="connsiteX2" fmla="*/ 1745842 w 1827401"/>
              <a:gd name="connsiteY2" fmla="*/ 0 h 815595"/>
              <a:gd name="connsiteX3" fmla="*/ 1827402 w 1827401"/>
              <a:gd name="connsiteY3" fmla="*/ 81560 h 815595"/>
              <a:gd name="connsiteX4" fmla="*/ 1827401 w 1827401"/>
              <a:gd name="connsiteY4" fmla="*/ 734036 h 815595"/>
              <a:gd name="connsiteX5" fmla="*/ 1745841 w 1827401"/>
              <a:gd name="connsiteY5" fmla="*/ 815596 h 815595"/>
              <a:gd name="connsiteX6" fmla="*/ 81560 w 1827401"/>
              <a:gd name="connsiteY6" fmla="*/ 815595 h 815595"/>
              <a:gd name="connsiteX7" fmla="*/ 0 w 1827401"/>
              <a:gd name="connsiteY7" fmla="*/ 734035 h 815595"/>
              <a:gd name="connsiteX8" fmla="*/ 0 w 1827401"/>
              <a:gd name="connsiteY8" fmla="*/ 81560 h 81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401" h="815595">
                <a:moveTo>
                  <a:pt x="0" y="81560"/>
                </a:moveTo>
                <a:cubicBezTo>
                  <a:pt x="0" y="36516"/>
                  <a:pt x="36516" y="0"/>
                  <a:pt x="81560" y="0"/>
                </a:cubicBezTo>
                <a:lnTo>
                  <a:pt x="1745842" y="0"/>
                </a:lnTo>
                <a:cubicBezTo>
                  <a:pt x="1790886" y="0"/>
                  <a:pt x="1827402" y="36516"/>
                  <a:pt x="1827402" y="81560"/>
                </a:cubicBezTo>
                <a:cubicBezTo>
                  <a:pt x="1827402" y="299052"/>
                  <a:pt x="1827401" y="516544"/>
                  <a:pt x="1827401" y="734036"/>
                </a:cubicBezTo>
                <a:cubicBezTo>
                  <a:pt x="1827401" y="779080"/>
                  <a:pt x="1790885" y="815596"/>
                  <a:pt x="1745841" y="815596"/>
                </a:cubicBezTo>
                <a:lnTo>
                  <a:pt x="81560" y="815595"/>
                </a:lnTo>
                <a:cubicBezTo>
                  <a:pt x="36516" y="815595"/>
                  <a:pt x="0" y="779079"/>
                  <a:pt x="0" y="734035"/>
                </a:cubicBezTo>
                <a:lnTo>
                  <a:pt x="0" y="815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088" tIns="100088" rIns="100088" bIns="10008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 Requirements</a:t>
            </a:r>
          </a:p>
        </p:txBody>
      </p:sp>
      <p:sp>
        <p:nvSpPr>
          <p:cNvPr id="37" name="Freeform 36"/>
          <p:cNvSpPr/>
          <p:nvPr/>
        </p:nvSpPr>
        <p:spPr>
          <a:xfrm>
            <a:off x="2638553" y="5377501"/>
            <a:ext cx="1827401" cy="559559"/>
          </a:xfrm>
          <a:custGeom>
            <a:avLst/>
            <a:gdLst>
              <a:gd name="connsiteX0" fmla="*/ 0 w 1827401"/>
              <a:gd name="connsiteY0" fmla="*/ 81560 h 815595"/>
              <a:gd name="connsiteX1" fmla="*/ 81560 w 1827401"/>
              <a:gd name="connsiteY1" fmla="*/ 0 h 815595"/>
              <a:gd name="connsiteX2" fmla="*/ 1745842 w 1827401"/>
              <a:gd name="connsiteY2" fmla="*/ 0 h 815595"/>
              <a:gd name="connsiteX3" fmla="*/ 1827402 w 1827401"/>
              <a:gd name="connsiteY3" fmla="*/ 81560 h 815595"/>
              <a:gd name="connsiteX4" fmla="*/ 1827401 w 1827401"/>
              <a:gd name="connsiteY4" fmla="*/ 734036 h 815595"/>
              <a:gd name="connsiteX5" fmla="*/ 1745841 w 1827401"/>
              <a:gd name="connsiteY5" fmla="*/ 815596 h 815595"/>
              <a:gd name="connsiteX6" fmla="*/ 81560 w 1827401"/>
              <a:gd name="connsiteY6" fmla="*/ 815595 h 815595"/>
              <a:gd name="connsiteX7" fmla="*/ 0 w 1827401"/>
              <a:gd name="connsiteY7" fmla="*/ 734035 h 815595"/>
              <a:gd name="connsiteX8" fmla="*/ 0 w 1827401"/>
              <a:gd name="connsiteY8" fmla="*/ 81560 h 81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401" h="815595">
                <a:moveTo>
                  <a:pt x="0" y="81560"/>
                </a:moveTo>
                <a:cubicBezTo>
                  <a:pt x="0" y="36516"/>
                  <a:pt x="36516" y="0"/>
                  <a:pt x="81560" y="0"/>
                </a:cubicBezTo>
                <a:lnTo>
                  <a:pt x="1745842" y="0"/>
                </a:lnTo>
                <a:cubicBezTo>
                  <a:pt x="1790886" y="0"/>
                  <a:pt x="1827402" y="36516"/>
                  <a:pt x="1827402" y="81560"/>
                </a:cubicBezTo>
                <a:cubicBezTo>
                  <a:pt x="1827402" y="299052"/>
                  <a:pt x="1827401" y="516544"/>
                  <a:pt x="1827401" y="734036"/>
                </a:cubicBezTo>
                <a:cubicBezTo>
                  <a:pt x="1827401" y="779080"/>
                  <a:pt x="1790885" y="815596"/>
                  <a:pt x="1745841" y="815596"/>
                </a:cubicBezTo>
                <a:lnTo>
                  <a:pt x="81560" y="815595"/>
                </a:lnTo>
                <a:cubicBezTo>
                  <a:pt x="36516" y="815595"/>
                  <a:pt x="0" y="779079"/>
                  <a:pt x="0" y="734035"/>
                </a:cubicBezTo>
                <a:lnTo>
                  <a:pt x="0" y="815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088" tIns="100088" rIns="100088" bIns="10008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Scope</a:t>
            </a:r>
          </a:p>
        </p:txBody>
      </p:sp>
      <p:sp>
        <p:nvSpPr>
          <p:cNvPr id="38" name="Freeform 37"/>
          <p:cNvSpPr/>
          <p:nvPr/>
        </p:nvSpPr>
        <p:spPr>
          <a:xfrm>
            <a:off x="2638552" y="6121388"/>
            <a:ext cx="1827401" cy="600096"/>
          </a:xfrm>
          <a:custGeom>
            <a:avLst/>
            <a:gdLst>
              <a:gd name="connsiteX0" fmla="*/ 0 w 1827401"/>
              <a:gd name="connsiteY0" fmla="*/ 81560 h 815595"/>
              <a:gd name="connsiteX1" fmla="*/ 81560 w 1827401"/>
              <a:gd name="connsiteY1" fmla="*/ 0 h 815595"/>
              <a:gd name="connsiteX2" fmla="*/ 1745842 w 1827401"/>
              <a:gd name="connsiteY2" fmla="*/ 0 h 815595"/>
              <a:gd name="connsiteX3" fmla="*/ 1827402 w 1827401"/>
              <a:gd name="connsiteY3" fmla="*/ 81560 h 815595"/>
              <a:gd name="connsiteX4" fmla="*/ 1827401 w 1827401"/>
              <a:gd name="connsiteY4" fmla="*/ 734036 h 815595"/>
              <a:gd name="connsiteX5" fmla="*/ 1745841 w 1827401"/>
              <a:gd name="connsiteY5" fmla="*/ 815596 h 815595"/>
              <a:gd name="connsiteX6" fmla="*/ 81560 w 1827401"/>
              <a:gd name="connsiteY6" fmla="*/ 815595 h 815595"/>
              <a:gd name="connsiteX7" fmla="*/ 0 w 1827401"/>
              <a:gd name="connsiteY7" fmla="*/ 734035 h 815595"/>
              <a:gd name="connsiteX8" fmla="*/ 0 w 1827401"/>
              <a:gd name="connsiteY8" fmla="*/ 81560 h 81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401" h="815595">
                <a:moveTo>
                  <a:pt x="0" y="81560"/>
                </a:moveTo>
                <a:cubicBezTo>
                  <a:pt x="0" y="36516"/>
                  <a:pt x="36516" y="0"/>
                  <a:pt x="81560" y="0"/>
                </a:cubicBezTo>
                <a:lnTo>
                  <a:pt x="1745842" y="0"/>
                </a:lnTo>
                <a:cubicBezTo>
                  <a:pt x="1790886" y="0"/>
                  <a:pt x="1827402" y="36516"/>
                  <a:pt x="1827402" y="81560"/>
                </a:cubicBezTo>
                <a:cubicBezTo>
                  <a:pt x="1827402" y="299052"/>
                  <a:pt x="1827401" y="516544"/>
                  <a:pt x="1827401" y="734036"/>
                </a:cubicBezTo>
                <a:cubicBezTo>
                  <a:pt x="1827401" y="779080"/>
                  <a:pt x="1790885" y="815596"/>
                  <a:pt x="1745841" y="815596"/>
                </a:cubicBezTo>
                <a:lnTo>
                  <a:pt x="81560" y="815595"/>
                </a:lnTo>
                <a:cubicBezTo>
                  <a:pt x="36516" y="815595"/>
                  <a:pt x="0" y="779079"/>
                  <a:pt x="0" y="734035"/>
                </a:cubicBezTo>
                <a:lnTo>
                  <a:pt x="0" y="815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088" tIns="100088" rIns="100088" bIns="10008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WBS</a:t>
            </a:r>
          </a:p>
        </p:txBody>
      </p:sp>
      <p:sp>
        <p:nvSpPr>
          <p:cNvPr id="39" name="Freeform 38"/>
          <p:cNvSpPr/>
          <p:nvPr/>
        </p:nvSpPr>
        <p:spPr>
          <a:xfrm>
            <a:off x="7340159" y="3946127"/>
            <a:ext cx="1988782" cy="559559"/>
          </a:xfrm>
          <a:custGeom>
            <a:avLst/>
            <a:gdLst>
              <a:gd name="connsiteX0" fmla="*/ 0 w 1827401"/>
              <a:gd name="connsiteY0" fmla="*/ 81560 h 815595"/>
              <a:gd name="connsiteX1" fmla="*/ 81560 w 1827401"/>
              <a:gd name="connsiteY1" fmla="*/ 0 h 815595"/>
              <a:gd name="connsiteX2" fmla="*/ 1745842 w 1827401"/>
              <a:gd name="connsiteY2" fmla="*/ 0 h 815595"/>
              <a:gd name="connsiteX3" fmla="*/ 1827402 w 1827401"/>
              <a:gd name="connsiteY3" fmla="*/ 81560 h 815595"/>
              <a:gd name="connsiteX4" fmla="*/ 1827401 w 1827401"/>
              <a:gd name="connsiteY4" fmla="*/ 734036 h 815595"/>
              <a:gd name="connsiteX5" fmla="*/ 1745841 w 1827401"/>
              <a:gd name="connsiteY5" fmla="*/ 815596 h 815595"/>
              <a:gd name="connsiteX6" fmla="*/ 81560 w 1827401"/>
              <a:gd name="connsiteY6" fmla="*/ 815595 h 815595"/>
              <a:gd name="connsiteX7" fmla="*/ 0 w 1827401"/>
              <a:gd name="connsiteY7" fmla="*/ 734035 h 815595"/>
              <a:gd name="connsiteX8" fmla="*/ 0 w 1827401"/>
              <a:gd name="connsiteY8" fmla="*/ 81560 h 81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401" h="815595">
                <a:moveTo>
                  <a:pt x="0" y="81560"/>
                </a:moveTo>
                <a:cubicBezTo>
                  <a:pt x="0" y="36516"/>
                  <a:pt x="36516" y="0"/>
                  <a:pt x="81560" y="0"/>
                </a:cubicBezTo>
                <a:lnTo>
                  <a:pt x="1745842" y="0"/>
                </a:lnTo>
                <a:cubicBezTo>
                  <a:pt x="1790886" y="0"/>
                  <a:pt x="1827402" y="36516"/>
                  <a:pt x="1827402" y="81560"/>
                </a:cubicBezTo>
                <a:cubicBezTo>
                  <a:pt x="1827402" y="299052"/>
                  <a:pt x="1827401" y="516544"/>
                  <a:pt x="1827401" y="734036"/>
                </a:cubicBezTo>
                <a:cubicBezTo>
                  <a:pt x="1827401" y="779080"/>
                  <a:pt x="1790885" y="815596"/>
                  <a:pt x="1745841" y="815596"/>
                </a:cubicBezTo>
                <a:lnTo>
                  <a:pt x="81560" y="815595"/>
                </a:lnTo>
                <a:cubicBezTo>
                  <a:pt x="36516" y="815595"/>
                  <a:pt x="0" y="779079"/>
                  <a:pt x="0" y="734035"/>
                </a:cubicBezTo>
                <a:lnTo>
                  <a:pt x="0" y="815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088" tIns="100088" rIns="100088" bIns="10008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 Scope</a:t>
            </a:r>
          </a:p>
        </p:txBody>
      </p:sp>
      <p:sp>
        <p:nvSpPr>
          <p:cNvPr id="41" name="Freeform 40"/>
          <p:cNvSpPr/>
          <p:nvPr/>
        </p:nvSpPr>
        <p:spPr>
          <a:xfrm>
            <a:off x="7340159" y="4663327"/>
            <a:ext cx="1988782" cy="559559"/>
          </a:xfrm>
          <a:custGeom>
            <a:avLst/>
            <a:gdLst>
              <a:gd name="connsiteX0" fmla="*/ 0 w 1827401"/>
              <a:gd name="connsiteY0" fmla="*/ 81560 h 815595"/>
              <a:gd name="connsiteX1" fmla="*/ 81560 w 1827401"/>
              <a:gd name="connsiteY1" fmla="*/ 0 h 815595"/>
              <a:gd name="connsiteX2" fmla="*/ 1745842 w 1827401"/>
              <a:gd name="connsiteY2" fmla="*/ 0 h 815595"/>
              <a:gd name="connsiteX3" fmla="*/ 1827402 w 1827401"/>
              <a:gd name="connsiteY3" fmla="*/ 81560 h 815595"/>
              <a:gd name="connsiteX4" fmla="*/ 1827401 w 1827401"/>
              <a:gd name="connsiteY4" fmla="*/ 734036 h 815595"/>
              <a:gd name="connsiteX5" fmla="*/ 1745841 w 1827401"/>
              <a:gd name="connsiteY5" fmla="*/ 815596 h 815595"/>
              <a:gd name="connsiteX6" fmla="*/ 81560 w 1827401"/>
              <a:gd name="connsiteY6" fmla="*/ 815595 h 815595"/>
              <a:gd name="connsiteX7" fmla="*/ 0 w 1827401"/>
              <a:gd name="connsiteY7" fmla="*/ 734035 h 815595"/>
              <a:gd name="connsiteX8" fmla="*/ 0 w 1827401"/>
              <a:gd name="connsiteY8" fmla="*/ 81560 h 81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401" h="815595">
                <a:moveTo>
                  <a:pt x="0" y="81560"/>
                </a:moveTo>
                <a:cubicBezTo>
                  <a:pt x="0" y="36516"/>
                  <a:pt x="36516" y="0"/>
                  <a:pt x="81560" y="0"/>
                </a:cubicBezTo>
                <a:lnTo>
                  <a:pt x="1745842" y="0"/>
                </a:lnTo>
                <a:cubicBezTo>
                  <a:pt x="1790886" y="0"/>
                  <a:pt x="1827402" y="36516"/>
                  <a:pt x="1827402" y="81560"/>
                </a:cubicBezTo>
                <a:cubicBezTo>
                  <a:pt x="1827402" y="299052"/>
                  <a:pt x="1827401" y="516544"/>
                  <a:pt x="1827401" y="734036"/>
                </a:cubicBezTo>
                <a:cubicBezTo>
                  <a:pt x="1827401" y="779080"/>
                  <a:pt x="1790885" y="815596"/>
                  <a:pt x="1745841" y="815596"/>
                </a:cubicBezTo>
                <a:lnTo>
                  <a:pt x="81560" y="815595"/>
                </a:lnTo>
                <a:cubicBezTo>
                  <a:pt x="36516" y="815595"/>
                  <a:pt x="0" y="779079"/>
                  <a:pt x="0" y="734035"/>
                </a:cubicBezTo>
                <a:lnTo>
                  <a:pt x="0" y="815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088" tIns="100088" rIns="100088" bIns="10008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Scope</a:t>
            </a:r>
          </a:p>
        </p:txBody>
      </p:sp>
    </p:spTree>
    <p:extLst>
      <p:ext uri="{BB962C8B-B14F-4D97-AF65-F5344CB8AC3E}">
        <p14:creationId xmlns:p14="http://schemas.microsoft.com/office/powerpoint/2010/main" val="943317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/>
              <a:t>Collect Requirements: </a:t>
            </a:r>
            <a:r>
              <a:rPr lang="en-US" sz="3600" b="1" dirty="0">
                <a:solidFill>
                  <a:srgbClr val="FF0000"/>
                </a:solidFill>
              </a:rPr>
              <a:t>Tools &amp; Techniques</a:t>
            </a:r>
            <a:endParaRPr lang="id-ID" sz="3600" b="1" dirty="0"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2"/>
            <a:ext cx="900752" cy="792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1" y="5725235"/>
            <a:ext cx="1788709" cy="113276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2921" y="867571"/>
            <a:ext cx="2476500" cy="518400"/>
            <a:chOff x="2825750" y="9931"/>
            <a:chExt cx="2476500" cy="518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ectangle 18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3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825750" y="9931"/>
              <a:ext cx="2476500" cy="518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Tools &amp; Techniques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2921" y="1479015"/>
            <a:ext cx="2476500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5 Data representation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Affinity diagrams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Mind mapping</a:t>
            </a:r>
          </a:p>
          <a:p>
            <a:r>
              <a:rPr lang="en-US" sz="1600" dirty="0"/>
              <a:t>6 Interpersonal and team skills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Nominal group technique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Observation/ conversation Facilitation</a:t>
            </a:r>
          </a:p>
          <a:p>
            <a:r>
              <a:rPr lang="en-US" sz="1600" dirty="0"/>
              <a:t>7 Context diagram</a:t>
            </a:r>
          </a:p>
          <a:p>
            <a:r>
              <a:rPr lang="en-US" sz="1600" dirty="0"/>
              <a:t>8 Prototypes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866030" y="846628"/>
            <a:ext cx="9184942" cy="367937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8 Prototypes</a:t>
            </a:r>
          </a:p>
          <a:p>
            <a:pPr marL="0" lvl="0" indent="0">
              <a:buNone/>
            </a:pPr>
            <a:r>
              <a:rPr lang="id-ID" dirty="0">
                <a:solidFill>
                  <a:srgbClr val="675E47"/>
                </a:solidFill>
              </a:rPr>
              <a:t>Metode untuk mendapakan feedback yang cepat dengan cara membuat rancangan kerja dari produk yang akan dibuat sebelum benar-benar membangunnya</a:t>
            </a:r>
          </a:p>
          <a:p>
            <a:pPr marL="457200" lvl="1" indent="0">
              <a:buClr>
                <a:srgbClr val="9CBEBD"/>
              </a:buClr>
              <a:buNone/>
            </a:pPr>
            <a:endParaRPr lang="en-US" sz="1050" dirty="0"/>
          </a:p>
          <a:p>
            <a:pPr marL="0" indent="0">
              <a:buClr>
                <a:srgbClr val="9CBEBD"/>
              </a:buClr>
              <a:buNone/>
            </a:pPr>
            <a:endParaRPr lang="en-US" sz="1450" dirty="0"/>
          </a:p>
          <a:p>
            <a:pPr marL="0" indent="0">
              <a:buClr>
                <a:srgbClr val="9CBEBD"/>
              </a:buClr>
              <a:buNone/>
            </a:pPr>
            <a:endParaRPr lang="en-US" sz="14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  <a:p>
            <a:pPr marL="708660" lvl="1" indent="-342900">
              <a:buClr>
                <a:srgbClr val="9CBEBD"/>
              </a:buClr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910730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latin typeface="+mn-lt"/>
              </a:rPr>
              <a:t>Collect Requirements: </a:t>
            </a:r>
            <a:r>
              <a:rPr lang="en-US" sz="3600" b="1" dirty="0">
                <a:solidFill>
                  <a:srgbClr val="FF0000"/>
                </a:solidFill>
                <a:latin typeface="+mn-lt"/>
              </a:rPr>
              <a:t>OUTPUT</a:t>
            </a:r>
            <a:endParaRPr lang="id-ID" sz="3600" b="1" dirty="0">
              <a:solidFill>
                <a:srgbClr val="FF0000"/>
              </a:solidFill>
              <a:latin typeface="+mn-lt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5630" y="75561"/>
            <a:ext cx="955343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/>
        </p:nvGrpSpPr>
        <p:grpSpPr>
          <a:xfrm>
            <a:off x="50639" y="876655"/>
            <a:ext cx="2476500" cy="601942"/>
            <a:chOff x="5648960" y="9931"/>
            <a:chExt cx="2476500" cy="518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1" name="Rectangle 20"/>
            <p:cNvSpPr/>
            <p:nvPr/>
          </p:nvSpPr>
          <p:spPr>
            <a:xfrm>
              <a:off x="5648960" y="9931"/>
              <a:ext cx="2476500" cy="5184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10395692"/>
                <a:satOff val="-47968"/>
                <a:lumOff val="1765"/>
                <a:alphaOff val="0"/>
              </a:schemeClr>
            </a:lnRef>
            <a:fillRef idx="3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5648960" y="9931"/>
              <a:ext cx="2476500" cy="518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Outputs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639" y="1610436"/>
            <a:ext cx="2476500" cy="1774209"/>
            <a:chOff x="5648960" y="528331"/>
            <a:chExt cx="2476500" cy="423690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ectangle 18"/>
            <p:cNvSpPr/>
            <p:nvPr/>
          </p:nvSpPr>
          <p:spPr>
            <a:xfrm>
              <a:off x="5648960" y="528331"/>
              <a:ext cx="2476500" cy="4236907"/>
            </a:xfrm>
            <a:prstGeom prst="rect">
              <a:avLst/>
            </a:prstGeom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lnRef>
            <a:fill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fillRef>
            <a:effectRef idx="2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5648960" y="528331"/>
              <a:ext cx="2476500" cy="423690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800" kern="1200" dirty="0"/>
                <a:t>Requirements documentation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800" kern="1200" dirty="0"/>
                <a:t>Requirements traceability matrix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8" y="3990549"/>
            <a:ext cx="1614957" cy="2055400"/>
          </a:xfrm>
          <a:prstGeom prst="rect">
            <a:avLst/>
          </a:prstGeom>
        </p:spPr>
      </p:pic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523103254"/>
              </p:ext>
            </p:extLst>
          </p:nvPr>
        </p:nvGraphicFramePr>
        <p:xfrm>
          <a:off x="2965028" y="968991"/>
          <a:ext cx="8690159" cy="5773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0747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7620000" cy="411162"/>
          </a:xfrm>
        </p:spPr>
        <p:txBody>
          <a:bodyPr>
            <a:normAutofit fontScale="90000"/>
          </a:bodyPr>
          <a:lstStyle/>
          <a:p>
            <a:pPr lvl="0" algn="ctr"/>
            <a:r>
              <a:rPr lang="en-GB" sz="3200" dirty="0">
                <a:solidFill>
                  <a:schemeClr val="tx2"/>
                </a:solidFill>
              </a:rPr>
              <a:t>Stakeholder Requirement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700" y="838201"/>
            <a:ext cx="8001000" cy="5729181"/>
          </a:xfrm>
        </p:spPr>
        <p:txBody>
          <a:bodyPr>
            <a:normAutofit fontScale="85000" lnSpcReduction="10000"/>
          </a:bodyPr>
          <a:lstStyle/>
          <a:p>
            <a:pPr marL="571500" indent="-457200">
              <a:buAutoNum type="arabicPeriod"/>
            </a:pPr>
            <a:r>
              <a:rPr lang="en-US" dirty="0" err="1"/>
              <a:t>Pemilik</a:t>
            </a:r>
            <a:r>
              <a:rPr lang="en-US" dirty="0"/>
              <a:t> (Customer &amp; Users)</a:t>
            </a:r>
          </a:p>
          <a:p>
            <a:pPr lvl="1"/>
            <a:r>
              <a:rPr lang="en-US" dirty="0" err="1"/>
              <a:t>Produk</a:t>
            </a:r>
            <a:r>
              <a:rPr lang="en-US" dirty="0"/>
              <a:t> / </a:t>
            </a:r>
            <a:r>
              <a:rPr lang="en-US" dirty="0" err="1"/>
              <a:t>jasa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yang </a:t>
            </a:r>
            <a:r>
              <a:rPr lang="en-US" dirty="0" err="1"/>
              <a:t>diminta</a:t>
            </a:r>
            <a:endParaRPr lang="en-US" dirty="0"/>
          </a:p>
          <a:p>
            <a:pPr lvl="1"/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pPr marL="571500" indent="-457200">
              <a:buAutoNum type="arabicPeriod"/>
            </a:pPr>
            <a:r>
              <a:rPr lang="en-US" dirty="0"/>
              <a:t>Porto folio Manager</a:t>
            </a:r>
          </a:p>
          <a:p>
            <a:pPr lvl="1"/>
            <a:r>
              <a:rPr lang="en-US" dirty="0" err="1"/>
              <a:t>Produk</a:t>
            </a:r>
            <a:r>
              <a:rPr lang="en-US" dirty="0"/>
              <a:t> / </a:t>
            </a:r>
            <a:r>
              <a:rPr lang="en-US" dirty="0" err="1"/>
              <a:t>jasa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yang </a:t>
            </a:r>
            <a:r>
              <a:rPr lang="en-US" dirty="0" err="1"/>
              <a:t>diminta</a:t>
            </a:r>
            <a:endParaRPr lang="en-US" dirty="0"/>
          </a:p>
          <a:p>
            <a:pPr lvl="1"/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pPr lvl="1"/>
            <a:r>
              <a:rPr lang="en-US" dirty="0" err="1"/>
              <a:t>Biaya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melampaui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(</a:t>
            </a:r>
            <a:r>
              <a:rPr lang="en-US" dirty="0" err="1"/>
              <a:t>Biaya</a:t>
            </a:r>
            <a:r>
              <a:rPr lang="en-US" dirty="0"/>
              <a:t> ≤ </a:t>
            </a:r>
            <a:r>
              <a:rPr lang="en-US" dirty="0" err="1"/>
              <a:t>Anggaran</a:t>
            </a:r>
            <a:r>
              <a:rPr lang="en-US" dirty="0"/>
              <a:t>)</a:t>
            </a:r>
          </a:p>
          <a:p>
            <a:pPr marL="571500" indent="-457200">
              <a:buAutoNum type="arabicPeriod"/>
            </a:pPr>
            <a:r>
              <a:rPr lang="en-US" dirty="0"/>
              <a:t>Program Manager</a:t>
            </a:r>
          </a:p>
          <a:p>
            <a:pPr lvl="1"/>
            <a:r>
              <a:rPr lang="en-US" dirty="0" err="1"/>
              <a:t>Produk</a:t>
            </a:r>
            <a:r>
              <a:rPr lang="en-US" dirty="0"/>
              <a:t> / </a:t>
            </a:r>
            <a:r>
              <a:rPr lang="en-US" dirty="0" err="1"/>
              <a:t>jasa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yang </a:t>
            </a:r>
            <a:r>
              <a:rPr lang="en-US" dirty="0" err="1"/>
              <a:t>diminta</a:t>
            </a:r>
            <a:endParaRPr lang="en-US" dirty="0"/>
          </a:p>
          <a:p>
            <a:pPr lvl="1"/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pPr lvl="1"/>
            <a:r>
              <a:rPr lang="en-US" dirty="0" err="1"/>
              <a:t>Biaya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melampaui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(</a:t>
            </a:r>
            <a:r>
              <a:rPr lang="en-US" dirty="0" err="1"/>
              <a:t>Biaya</a:t>
            </a:r>
            <a:r>
              <a:rPr lang="en-US" dirty="0"/>
              <a:t> ≤ </a:t>
            </a:r>
            <a:r>
              <a:rPr lang="en-US" dirty="0" err="1"/>
              <a:t>Anggaran</a:t>
            </a:r>
            <a:r>
              <a:rPr lang="en-US" dirty="0"/>
              <a:t>)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Project Manager &amp; Team</a:t>
            </a:r>
          </a:p>
          <a:p>
            <a:pPr marL="411480" lvl="1" indent="0">
              <a:buNone/>
            </a:pPr>
            <a:r>
              <a:rPr lang="en-US" dirty="0"/>
              <a:t>   Project yang </a:t>
            </a:r>
            <a:r>
              <a:rPr lang="en-US" dirty="0" err="1"/>
              <a:t>dihasilkan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Spesifikasi</a:t>
            </a:r>
            <a:endParaRPr lang="en-US" dirty="0"/>
          </a:p>
          <a:p>
            <a:pPr lvl="1"/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pPr lvl="1"/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</a:t>
            </a:r>
          </a:p>
          <a:p>
            <a:pPr marL="411480" lvl="1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E:\other\TU-logo-primer-memusa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410201"/>
            <a:ext cx="685800" cy="8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74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954" y="304800"/>
            <a:ext cx="7620000" cy="685800"/>
          </a:xfrm>
        </p:spPr>
        <p:txBody>
          <a:bodyPr/>
          <a:lstStyle/>
          <a:p>
            <a:pPr lvl="0" algn="ctr"/>
            <a:r>
              <a:rPr lang="en-GB" sz="3200" dirty="0">
                <a:solidFill>
                  <a:schemeClr val="tx2"/>
                </a:solidFill>
              </a:rPr>
              <a:t>Stakeholder Requirement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0"/>
            <a:ext cx="7620000" cy="5562600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dirty="0"/>
              <a:t>5. Seller &amp; </a:t>
            </a:r>
            <a:r>
              <a:rPr lang="en-US" dirty="0" err="1"/>
              <a:t>Mitra</a:t>
            </a:r>
            <a:endParaRPr lang="en-US" dirty="0"/>
          </a:p>
          <a:p>
            <a:pPr lvl="1"/>
            <a:r>
              <a:rPr lang="en-US" dirty="0" err="1"/>
              <a:t>Spesifikasi</a:t>
            </a:r>
            <a:r>
              <a:rPr lang="en-US" dirty="0"/>
              <a:t> &amp;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jelas</a:t>
            </a:r>
            <a:endParaRPr lang="en-US" dirty="0"/>
          </a:p>
          <a:p>
            <a:pPr lvl="1"/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wajar</a:t>
            </a:r>
            <a:endParaRPr lang="en-US" dirty="0"/>
          </a:p>
          <a:p>
            <a:pPr lvl="1"/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pPr lvl="1"/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terbagi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termin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6. PMO</a:t>
            </a:r>
          </a:p>
          <a:p>
            <a:pPr lvl="1"/>
            <a:r>
              <a:rPr lang="en-US" dirty="0"/>
              <a:t>Project di </a:t>
            </a:r>
            <a:r>
              <a:rPr lang="en-US" dirty="0" err="1"/>
              <a:t>eksekusi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standar-standar</a:t>
            </a:r>
            <a:r>
              <a:rPr lang="en-US" dirty="0"/>
              <a:t> / </a:t>
            </a:r>
            <a:r>
              <a:rPr lang="en-US" dirty="0" err="1"/>
              <a:t>prosedur-prosedur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susun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7. Sponsor </a:t>
            </a:r>
          </a:p>
          <a:p>
            <a:pPr lvl="1"/>
            <a:r>
              <a:rPr lang="en-US" dirty="0" err="1"/>
              <a:t>Produk</a:t>
            </a:r>
            <a:r>
              <a:rPr lang="en-US" dirty="0"/>
              <a:t> / </a:t>
            </a:r>
            <a:r>
              <a:rPr lang="en-US" dirty="0" err="1"/>
              <a:t>jasa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yang </a:t>
            </a:r>
            <a:r>
              <a:rPr lang="en-US" dirty="0" err="1"/>
              <a:t>diminta</a:t>
            </a:r>
            <a:endParaRPr lang="en-US" dirty="0"/>
          </a:p>
          <a:p>
            <a:pPr lvl="1"/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pPr lvl="1"/>
            <a:r>
              <a:rPr lang="en-US" dirty="0" err="1"/>
              <a:t>Biaya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melampaui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(</a:t>
            </a:r>
            <a:r>
              <a:rPr lang="en-US" dirty="0" err="1"/>
              <a:t>Biaya</a:t>
            </a:r>
            <a:r>
              <a:rPr lang="en-US" dirty="0"/>
              <a:t> ≤ </a:t>
            </a:r>
            <a:r>
              <a:rPr lang="en-US" dirty="0" err="1"/>
              <a:t>Anggaran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8. Operation / Functional Managers</a:t>
            </a:r>
          </a:p>
          <a:p>
            <a:pPr lvl="1"/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,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yang </a:t>
            </a:r>
            <a:r>
              <a:rPr lang="en-US" dirty="0" err="1"/>
              <a:t>jelas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GB" dirty="0"/>
          </a:p>
        </p:txBody>
      </p:sp>
      <p:pic>
        <p:nvPicPr>
          <p:cNvPr id="4" name="Picture 3" descr="E:\other\TU-logo-primer-memusa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410201"/>
            <a:ext cx="685800" cy="8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417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latin typeface="+mn-lt"/>
              </a:rPr>
              <a:t>Collect Requirements: </a:t>
            </a:r>
            <a:r>
              <a:rPr lang="en-US" sz="3600" b="1" dirty="0">
                <a:solidFill>
                  <a:srgbClr val="FF0000"/>
                </a:solidFill>
                <a:latin typeface="+mn-lt"/>
              </a:rPr>
              <a:t>OUTPUT</a:t>
            </a:r>
            <a:endParaRPr lang="id-ID" sz="3600" b="1" dirty="0">
              <a:solidFill>
                <a:srgbClr val="FF0000"/>
              </a:solidFill>
              <a:latin typeface="+mn-lt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5630" y="75561"/>
            <a:ext cx="955343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/>
        </p:nvGrpSpPr>
        <p:grpSpPr>
          <a:xfrm>
            <a:off x="50639" y="876655"/>
            <a:ext cx="2476500" cy="601942"/>
            <a:chOff x="5648960" y="9931"/>
            <a:chExt cx="2476500" cy="518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1" name="Rectangle 20"/>
            <p:cNvSpPr/>
            <p:nvPr/>
          </p:nvSpPr>
          <p:spPr>
            <a:xfrm>
              <a:off x="5648960" y="9931"/>
              <a:ext cx="2476500" cy="5184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10395692"/>
                <a:satOff val="-47968"/>
                <a:lumOff val="1765"/>
                <a:alphaOff val="0"/>
              </a:schemeClr>
            </a:lnRef>
            <a:fillRef idx="3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5648960" y="9931"/>
              <a:ext cx="2476500" cy="518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Outputs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639" y="1610436"/>
            <a:ext cx="2476500" cy="1774209"/>
            <a:chOff x="5648960" y="528331"/>
            <a:chExt cx="2476500" cy="423690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ectangle 18"/>
            <p:cNvSpPr/>
            <p:nvPr/>
          </p:nvSpPr>
          <p:spPr>
            <a:xfrm>
              <a:off x="5648960" y="528331"/>
              <a:ext cx="2476500" cy="4236907"/>
            </a:xfrm>
            <a:prstGeom prst="rect">
              <a:avLst/>
            </a:prstGeom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lnRef>
            <a:fill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fillRef>
            <a:effectRef idx="2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5648960" y="528331"/>
              <a:ext cx="2476500" cy="423690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800" kern="1200" dirty="0"/>
                <a:t>Requirements documentation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800" kern="1200" dirty="0"/>
                <a:t>Requirements traceability matrix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8" y="3990549"/>
            <a:ext cx="1614957" cy="2055400"/>
          </a:xfrm>
          <a:prstGeom prst="rect">
            <a:avLst/>
          </a:prstGeom>
        </p:spPr>
      </p:pic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283066176"/>
              </p:ext>
            </p:extLst>
          </p:nvPr>
        </p:nvGraphicFramePr>
        <p:xfrm>
          <a:off x="2965028" y="968991"/>
          <a:ext cx="8690159" cy="1091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54146372"/>
              </p:ext>
            </p:extLst>
          </p:nvPr>
        </p:nvGraphicFramePr>
        <p:xfrm>
          <a:off x="2965028" y="2083002"/>
          <a:ext cx="8128000" cy="4901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50627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latin typeface="+mn-lt"/>
              </a:rPr>
              <a:t>Collect Requirements: </a:t>
            </a:r>
            <a:r>
              <a:rPr lang="en-US" sz="3600" b="1" dirty="0">
                <a:solidFill>
                  <a:srgbClr val="FF0000"/>
                </a:solidFill>
                <a:latin typeface="+mn-lt"/>
              </a:rPr>
              <a:t>OUTPUT</a:t>
            </a:r>
            <a:endParaRPr lang="id-ID" sz="3600" b="1" dirty="0">
              <a:solidFill>
                <a:srgbClr val="FF0000"/>
              </a:solidFill>
              <a:latin typeface="+mn-lt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5630" y="75561"/>
            <a:ext cx="955343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/>
        </p:nvGrpSpPr>
        <p:grpSpPr>
          <a:xfrm>
            <a:off x="50639" y="876655"/>
            <a:ext cx="2476500" cy="601942"/>
            <a:chOff x="5648960" y="9931"/>
            <a:chExt cx="2476500" cy="518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1" name="Rectangle 20"/>
            <p:cNvSpPr/>
            <p:nvPr/>
          </p:nvSpPr>
          <p:spPr>
            <a:xfrm>
              <a:off x="5648960" y="9931"/>
              <a:ext cx="2476500" cy="5184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10395692"/>
                <a:satOff val="-47968"/>
                <a:lumOff val="1765"/>
                <a:alphaOff val="0"/>
              </a:schemeClr>
            </a:lnRef>
            <a:fillRef idx="3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5648960" y="9931"/>
              <a:ext cx="2476500" cy="518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Outputs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639" y="1610436"/>
            <a:ext cx="2476500" cy="1774209"/>
            <a:chOff x="5648960" y="528331"/>
            <a:chExt cx="2476500" cy="423690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Rectangle 18"/>
            <p:cNvSpPr/>
            <p:nvPr/>
          </p:nvSpPr>
          <p:spPr>
            <a:xfrm>
              <a:off x="5648960" y="528331"/>
              <a:ext cx="2476500" cy="4236907"/>
            </a:xfrm>
            <a:prstGeom prst="rect">
              <a:avLst/>
            </a:prstGeom>
            <a:sp3d extrusionH="190500" prstMaterial="dkEdg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lnRef>
            <a:fill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fillRef>
            <a:effectRef idx="2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5648960" y="528331"/>
              <a:ext cx="2476500" cy="423690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800" kern="1200" dirty="0"/>
                <a:t>Requirements documentation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800" kern="1200" dirty="0"/>
                <a:t>Requirements traceability matrix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8" y="3990549"/>
            <a:ext cx="1614957" cy="2055400"/>
          </a:xfrm>
          <a:prstGeom prst="rect">
            <a:avLst/>
          </a:prstGeom>
        </p:spPr>
      </p:pic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2039646039"/>
              </p:ext>
            </p:extLst>
          </p:nvPr>
        </p:nvGraphicFramePr>
        <p:xfrm>
          <a:off x="2965028" y="968991"/>
          <a:ext cx="8690159" cy="1187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/>
          <p:cNvSpPr/>
          <p:nvPr/>
        </p:nvSpPr>
        <p:spPr>
          <a:xfrm>
            <a:off x="2917260" y="2410548"/>
            <a:ext cx="8785694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 algn="just">
              <a:buClr>
                <a:srgbClr val="9CBEBD"/>
              </a:buClr>
              <a:buNone/>
            </a:pP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dianalisis</a:t>
            </a:r>
            <a:r>
              <a:rPr lang="en-US" dirty="0"/>
              <a:t>, </a:t>
            </a:r>
            <a:r>
              <a:rPr lang="en-US" dirty="0" err="1"/>
              <a:t>didokumentasikan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diatur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.  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en-US" dirty="0" err="1"/>
              <a:t>Matrik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menjaga</a:t>
            </a:r>
            <a:r>
              <a:rPr lang="en-US" dirty="0"/>
              <a:t> / </a:t>
            </a:r>
            <a:r>
              <a:rPr lang="en-US" dirty="0" err="1"/>
              <a:t>mengendalikan</a:t>
            </a:r>
            <a:r>
              <a:rPr lang="en-US" dirty="0"/>
              <a:t> </a:t>
            </a:r>
            <a:r>
              <a:rPr lang="en-US" dirty="0" err="1"/>
              <a:t>kesinambungan</a:t>
            </a:r>
            <a:r>
              <a:rPr lang="en-US" dirty="0"/>
              <a:t> proses </a:t>
            </a:r>
            <a:r>
              <a:rPr lang="en-US" dirty="0" err="1"/>
              <a:t>sedemikian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di deliver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requirements documentation.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en-US" dirty="0"/>
              <a:t>Isi </a:t>
            </a:r>
            <a:r>
              <a:rPr lang="en-US" dirty="0" err="1"/>
              <a:t>dari</a:t>
            </a:r>
            <a:r>
              <a:rPr lang="en-US" dirty="0"/>
              <a:t> RTM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 :</a:t>
            </a:r>
            <a:endParaRPr lang="id-ID" dirty="0"/>
          </a:p>
          <a:p>
            <a:pPr marL="1714500" lvl="3" indent="-342900" algn="just">
              <a:buClr>
                <a:srgbClr val="95A39D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Business needs, opportunities, goals, and objectives</a:t>
            </a:r>
            <a:endParaRPr lang="id-ID" dirty="0"/>
          </a:p>
          <a:p>
            <a:pPr marL="1714500" lvl="3" indent="-342900" algn="just">
              <a:buClr>
                <a:srgbClr val="95A39D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Project Objectives</a:t>
            </a:r>
            <a:endParaRPr lang="id-ID" dirty="0"/>
          </a:p>
          <a:p>
            <a:pPr marL="1714500" lvl="3" indent="-342900" algn="just">
              <a:buClr>
                <a:srgbClr val="95A39D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Project Scope / WBS deliverables</a:t>
            </a:r>
          </a:p>
          <a:p>
            <a:pPr marL="1714500" lvl="3" indent="-342900" algn="just">
              <a:buClr>
                <a:srgbClr val="95A39D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Product design</a:t>
            </a:r>
          </a:p>
          <a:p>
            <a:pPr marL="1714500" lvl="3" indent="-342900" algn="just">
              <a:buClr>
                <a:srgbClr val="95A39D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Product Development</a:t>
            </a:r>
          </a:p>
          <a:p>
            <a:pPr marL="1714500" lvl="3" indent="-342900" algn="just">
              <a:buClr>
                <a:srgbClr val="95A39D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Test strategy and test scenario</a:t>
            </a:r>
          </a:p>
          <a:p>
            <a:pPr marL="1714500" lvl="3" indent="-342900" algn="just">
              <a:buClr>
                <a:srgbClr val="95A39D"/>
              </a:buClr>
              <a:buFont typeface="Wingdings" panose="05000000000000000000" pitchFamily="2" charset="2"/>
              <a:buChar char="Ø"/>
            </a:pPr>
            <a:r>
              <a:rPr lang="en-US" sz="2200" dirty="0"/>
              <a:t>High-level requirements to more detailed requirements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85508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[Project_Management_Institute]_A_Guide_to_the_Proj(BookZZ.org).pdf - Adobe Acrobat Reader DC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28639" r="30000" b="8206"/>
          <a:stretch/>
        </p:blipFill>
        <p:spPr>
          <a:xfrm>
            <a:off x="395784" y="791570"/>
            <a:ext cx="11286699" cy="6066430"/>
          </a:xfr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latin typeface="+mn-lt"/>
              </a:rPr>
              <a:t>Collect Requirements: </a:t>
            </a:r>
            <a:r>
              <a:rPr lang="en-US" sz="3600" b="1" dirty="0">
                <a:solidFill>
                  <a:srgbClr val="FF0000"/>
                </a:solidFill>
                <a:latin typeface="+mn-lt"/>
              </a:rPr>
              <a:t>OUTPUT</a:t>
            </a:r>
            <a:endParaRPr lang="id-ID" sz="3600" b="1" dirty="0">
              <a:solidFill>
                <a:srgbClr val="FF0000"/>
              </a:solidFill>
              <a:latin typeface="+mn-lt"/>
              <a:cs typeface="Century Gothic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95630" y="75561"/>
            <a:ext cx="955343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2273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824833" y="3109386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DEFINE SCOPE 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4302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Scope </a:t>
            </a:r>
            <a:endParaRPr lang="id-ID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5298368"/>
              </p:ext>
            </p:extLst>
          </p:nvPr>
        </p:nvGraphicFramePr>
        <p:xfrm>
          <a:off x="272955" y="968992"/>
          <a:ext cx="11600597" cy="556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6977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Scope </a:t>
            </a:r>
            <a:endParaRPr lang="id-ID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7130" y="885420"/>
            <a:ext cx="2793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1373" y="899910"/>
            <a:ext cx="364395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Tools &amp; Techniques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9349" y="921861"/>
            <a:ext cx="266362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427130" y="1310816"/>
            <a:ext cx="2793742" cy="30469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1 Project charter</a:t>
            </a:r>
          </a:p>
          <a:p>
            <a:r>
              <a:rPr lang="en-US" sz="1600" dirty="0"/>
              <a:t>2 Project management plan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Scope management plan</a:t>
            </a:r>
          </a:p>
          <a:p>
            <a:r>
              <a:rPr lang="en-US" sz="1600" dirty="0"/>
              <a:t>3 Project documents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Assumption log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Requirement document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Risk Register</a:t>
            </a:r>
          </a:p>
          <a:p>
            <a:r>
              <a:rPr lang="en-US" sz="1600" dirty="0"/>
              <a:t>4 Enterprise environmental factors</a:t>
            </a:r>
          </a:p>
          <a:p>
            <a:r>
              <a:rPr lang="en-US" sz="1600" dirty="0"/>
              <a:t>5 Organizational process assets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21373" y="1329808"/>
            <a:ext cx="3643952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1 Expert judgment</a:t>
            </a:r>
          </a:p>
          <a:p>
            <a:r>
              <a:rPr lang="en-US" sz="1600" dirty="0"/>
              <a:t>2 Data analysis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Alternative analysis</a:t>
            </a:r>
          </a:p>
          <a:p>
            <a:r>
              <a:rPr lang="en-US" sz="1600" dirty="0"/>
              <a:t>3 Decision making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Multicriteria</a:t>
            </a:r>
            <a:r>
              <a:rPr lang="en-US" sz="1600" dirty="0"/>
              <a:t> decision analysis</a:t>
            </a:r>
          </a:p>
          <a:p>
            <a:r>
              <a:rPr lang="en-US" sz="1600" dirty="0"/>
              <a:t>4 Interpersonal and team skills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Facilitation</a:t>
            </a:r>
          </a:p>
          <a:p>
            <a:r>
              <a:rPr lang="en-US" sz="1600" dirty="0"/>
              <a:t>5 Product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29349" y="1329808"/>
            <a:ext cx="2663624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Project scope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Project documents updates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Assumption log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Requirements documentation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Requirements traceability matrix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Stakeholder register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3398293" y="2238233"/>
            <a:ext cx="327545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7560860" y="2238233"/>
            <a:ext cx="368489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8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cs typeface="Century Gothic" charset="0"/>
              </a:rPr>
              <a:t>PROJECT SCOPE MANAGEMENT </a:t>
            </a:r>
            <a:r>
              <a:rPr lang="en-US" sz="3600" b="1" dirty="0">
                <a:solidFill>
                  <a:srgbClr val="FF0000"/>
                </a:solidFill>
                <a:cs typeface="Century Gothic" charset="0"/>
              </a:rPr>
              <a:t>OVERVIEW</a:t>
            </a:r>
            <a:endParaRPr lang="id-ID" sz="3600" b="1" dirty="0">
              <a:solidFill>
                <a:srgbClr val="FF0000"/>
              </a:solidFill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53853" y="1269242"/>
            <a:ext cx="10764355" cy="465329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Proses yang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diperlukan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untuk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memastikan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apakah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proyek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sudah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berisi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kegiatan-kegiatan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perlu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dilakukan</a:t>
            </a:r>
            <a:r>
              <a:rPr lang="id-ID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dan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hanya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cs typeface="Times New Roman" pitchFamily="18" charset="0"/>
              </a:rPr>
              <a:t>pekerjaan</a:t>
            </a:r>
            <a:r>
              <a:rPr lang="en-US" sz="2800" b="1" dirty="0">
                <a:solidFill>
                  <a:schemeClr val="tx1"/>
                </a:solidFill>
                <a:cs typeface="Times New Roman" pitchFamily="18" charset="0"/>
              </a:rPr>
              <a:t> yang di </a:t>
            </a:r>
            <a:r>
              <a:rPr lang="en-US" sz="2800" b="1" dirty="0" err="1">
                <a:solidFill>
                  <a:schemeClr val="tx1"/>
                </a:solidFill>
                <a:cs typeface="Times New Roman" pitchFamily="18" charset="0"/>
              </a:rPr>
              <a:t>perlukan</a:t>
            </a:r>
            <a:r>
              <a:rPr lang="en-US" sz="2800" b="1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cs typeface="Times New Roman" pitchFamily="18" charset="0"/>
              </a:rPr>
              <a:t>saja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untuk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menyelesaikan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proyek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dengan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sukses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id-ID" sz="2800" dirty="0">
              <a:solidFill>
                <a:schemeClr val="tx1"/>
              </a:solidFill>
              <a:cs typeface="Times New Roman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d-ID" sz="2800" dirty="0">
                <a:solidFill>
                  <a:schemeClr val="tx1"/>
                </a:solidFill>
                <a:cs typeface="Times New Roman" pitchFamily="18" charset="0"/>
              </a:rPr>
              <a:t>Berhubungan dengan mengendalikan dan mendefinisikan hal hal yang berhubungan dengan proyek maupun tidak.</a:t>
            </a:r>
            <a:endParaRPr lang="en-US" sz="2800" dirty="0">
              <a:solidFill>
                <a:schemeClr val="tx1"/>
              </a:solidFill>
              <a:cs typeface="Times New Roman" pitchFamily="18" charset="0"/>
            </a:endParaRPr>
          </a:p>
          <a:p>
            <a:pPr lvl="1" algn="just"/>
            <a:endParaRPr lang="id-ID" sz="2800" dirty="0">
              <a:solidFill>
                <a:schemeClr val="tx1"/>
              </a:solidFill>
              <a:cs typeface="Times New Roman" pitchFamily="18" charset="0"/>
            </a:endParaRPr>
          </a:p>
          <a:p>
            <a:pPr lvl="1" algn="just"/>
            <a:endParaRPr lang="id-ID" sz="2800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797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Scope Data Flow Diagram</a:t>
            </a:r>
            <a:endParaRPr lang="id-ID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3" descr="[Project_Management_Institute]_A_Guide_to_the_Proj(BookZZ.org).pdf - Adobe Acrobat Reader DC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17493" r="29000" b="4491"/>
          <a:stretch/>
        </p:blipFill>
        <p:spPr>
          <a:xfrm>
            <a:off x="1610436" y="998561"/>
            <a:ext cx="8305800" cy="5859439"/>
          </a:xfrm>
        </p:spPr>
      </p:pic>
    </p:spTree>
    <p:extLst>
      <p:ext uri="{BB962C8B-B14F-4D97-AF65-F5344CB8AC3E}">
        <p14:creationId xmlns:p14="http://schemas.microsoft.com/office/powerpoint/2010/main" val="3417091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Scope</a:t>
            </a:r>
            <a:endParaRPr lang="id-ID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86854" y="1050878"/>
            <a:ext cx="9171295" cy="2062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b="1" i="1" dirty="0"/>
              <a:t>Kapan di </a:t>
            </a:r>
            <a:r>
              <a:rPr lang="en-US" sz="3200" b="1" i="1" dirty="0" err="1"/>
              <a:t>Mulai</a:t>
            </a:r>
            <a:r>
              <a:rPr lang="en-US" sz="3200" b="1" i="1" dirty="0"/>
              <a:t> :</a:t>
            </a:r>
          </a:p>
          <a:p>
            <a:endParaRPr lang="en-US" sz="3200" dirty="0"/>
          </a:p>
          <a:p>
            <a:r>
              <a:rPr lang="en-US" sz="3200" dirty="0"/>
              <a:t>Define Scope di </a:t>
            </a:r>
            <a:r>
              <a:rPr lang="en-US" sz="3200" dirty="0" err="1"/>
              <a:t>mulai</a:t>
            </a:r>
            <a:r>
              <a:rPr lang="en-US" sz="3200" dirty="0"/>
              <a:t> </a:t>
            </a:r>
            <a:r>
              <a:rPr lang="en-US" sz="3200" dirty="0" err="1"/>
              <a:t>sesaat</a:t>
            </a:r>
            <a:r>
              <a:rPr lang="en-US" sz="3200" dirty="0"/>
              <a:t> </a:t>
            </a:r>
            <a:r>
              <a:rPr lang="en-US" sz="3200" dirty="0" err="1"/>
              <a:t>setelah</a:t>
            </a:r>
            <a:r>
              <a:rPr lang="en-US" sz="3200" dirty="0"/>
              <a:t> Proses Collect Requirement </a:t>
            </a:r>
            <a:r>
              <a:rPr lang="en-US" sz="3200" dirty="0" err="1"/>
              <a:t>telah</a:t>
            </a:r>
            <a:r>
              <a:rPr lang="en-US" sz="3200" dirty="0"/>
              <a:t> </a:t>
            </a:r>
            <a:r>
              <a:rPr lang="en-US" sz="3200" dirty="0" err="1"/>
              <a:t>selesai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4" y="3855918"/>
            <a:ext cx="10626714" cy="19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57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Scope: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endParaRPr lang="id-ID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46307036"/>
              </p:ext>
            </p:extLst>
          </p:nvPr>
        </p:nvGraphicFramePr>
        <p:xfrm>
          <a:off x="2965028" y="1050878"/>
          <a:ext cx="8690159" cy="5691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866212"/>
            <a:ext cx="2793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91608"/>
            <a:ext cx="2793742" cy="30469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1 Project charter</a:t>
            </a:r>
          </a:p>
          <a:p>
            <a:r>
              <a:rPr lang="en-US" sz="1600" dirty="0"/>
              <a:t>2 Project management plan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Scope management plan</a:t>
            </a:r>
          </a:p>
          <a:p>
            <a:r>
              <a:rPr lang="en-US" sz="1600" dirty="0"/>
              <a:t>3 Project documents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Assumption log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Requirement document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Risk Register</a:t>
            </a:r>
          </a:p>
          <a:p>
            <a:r>
              <a:rPr lang="en-US" sz="1600" dirty="0"/>
              <a:t>4 Enterprise environmental factors</a:t>
            </a:r>
          </a:p>
          <a:p>
            <a:r>
              <a:rPr lang="en-US" sz="1600" dirty="0"/>
              <a:t>5 Organizational process assets</a:t>
            </a:r>
          </a:p>
        </p:txBody>
      </p:sp>
    </p:spTree>
    <p:extLst>
      <p:ext uri="{BB962C8B-B14F-4D97-AF65-F5344CB8AC3E}">
        <p14:creationId xmlns:p14="http://schemas.microsoft.com/office/powerpoint/2010/main" val="3149909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Scope: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endParaRPr lang="id-ID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61417546"/>
              </p:ext>
            </p:extLst>
          </p:nvPr>
        </p:nvGraphicFramePr>
        <p:xfrm>
          <a:off x="2965028" y="1050878"/>
          <a:ext cx="8690159" cy="5691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866212"/>
            <a:ext cx="2793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91608"/>
            <a:ext cx="2793742" cy="30469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1 Project charter</a:t>
            </a:r>
          </a:p>
          <a:p>
            <a:r>
              <a:rPr lang="en-US" sz="1600" dirty="0"/>
              <a:t>2 Project management plan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Scope management plan</a:t>
            </a:r>
          </a:p>
          <a:p>
            <a:r>
              <a:rPr lang="en-US" sz="1600" dirty="0"/>
              <a:t>3 Project documents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Assumption log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Requirement document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Risk Register</a:t>
            </a:r>
          </a:p>
          <a:p>
            <a:r>
              <a:rPr lang="en-US" sz="1600" dirty="0"/>
              <a:t>4 Enterprise environmental factors</a:t>
            </a:r>
          </a:p>
          <a:p>
            <a:r>
              <a:rPr lang="en-US" sz="1600" dirty="0"/>
              <a:t>5 Organizational process assets</a:t>
            </a:r>
          </a:p>
        </p:txBody>
      </p:sp>
    </p:spTree>
    <p:extLst>
      <p:ext uri="{BB962C8B-B14F-4D97-AF65-F5344CB8AC3E}">
        <p14:creationId xmlns:p14="http://schemas.microsoft.com/office/powerpoint/2010/main" val="3787202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Scope :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&amp; Techniques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38215269"/>
              </p:ext>
            </p:extLst>
          </p:nvPr>
        </p:nvGraphicFramePr>
        <p:xfrm>
          <a:off x="2965028" y="1050878"/>
          <a:ext cx="8690159" cy="5691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0126" y="839344"/>
            <a:ext cx="229282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Tools &amp; Techniques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126" y="1269242"/>
            <a:ext cx="2292823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1 Expert judgment</a:t>
            </a:r>
          </a:p>
          <a:p>
            <a:r>
              <a:rPr lang="en-US" sz="1600" dirty="0"/>
              <a:t>2 Data analysis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Alternative analysis</a:t>
            </a:r>
          </a:p>
          <a:p>
            <a:r>
              <a:rPr lang="en-US" sz="1600" dirty="0"/>
              <a:t>3 Decision making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Multicriteria</a:t>
            </a:r>
            <a:r>
              <a:rPr lang="en-US" sz="1600" dirty="0"/>
              <a:t> decision analysis</a:t>
            </a:r>
          </a:p>
          <a:p>
            <a:r>
              <a:rPr lang="en-US" sz="1600" dirty="0"/>
              <a:t>4 Interpersonal and team skills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Facilitation</a:t>
            </a:r>
          </a:p>
          <a:p>
            <a:r>
              <a:rPr lang="en-US" sz="1600" dirty="0"/>
              <a:t>5 Product Analysis</a:t>
            </a:r>
          </a:p>
        </p:txBody>
      </p:sp>
    </p:spTree>
    <p:extLst>
      <p:ext uri="{BB962C8B-B14F-4D97-AF65-F5344CB8AC3E}">
        <p14:creationId xmlns:p14="http://schemas.microsoft.com/office/powerpoint/2010/main" val="3320314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Scope :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&amp; Techniques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21596466"/>
              </p:ext>
            </p:extLst>
          </p:nvPr>
        </p:nvGraphicFramePr>
        <p:xfrm>
          <a:off x="2965028" y="1050878"/>
          <a:ext cx="8690159" cy="5691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0126" y="839344"/>
            <a:ext cx="229282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Tools &amp; Techniques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126" y="1269242"/>
            <a:ext cx="2292823" cy="2800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1 Expert judgment</a:t>
            </a:r>
          </a:p>
          <a:p>
            <a:r>
              <a:rPr lang="en-US" sz="1600" dirty="0"/>
              <a:t>2 Data analysis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Alternative analysis</a:t>
            </a:r>
          </a:p>
          <a:p>
            <a:r>
              <a:rPr lang="en-US" sz="1600" dirty="0"/>
              <a:t>3 Decision making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Multicriteria</a:t>
            </a:r>
            <a:r>
              <a:rPr lang="en-US" sz="1600" dirty="0"/>
              <a:t> decision analysis</a:t>
            </a:r>
          </a:p>
          <a:p>
            <a:r>
              <a:rPr lang="en-US" sz="1600" dirty="0"/>
              <a:t>4 Interpersonal and team skills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Facilitation</a:t>
            </a:r>
          </a:p>
          <a:p>
            <a:r>
              <a:rPr lang="en-US" sz="1600" dirty="0"/>
              <a:t>5 Product Analysis</a:t>
            </a:r>
          </a:p>
        </p:txBody>
      </p:sp>
    </p:spTree>
    <p:extLst>
      <p:ext uri="{BB962C8B-B14F-4D97-AF65-F5344CB8AC3E}">
        <p14:creationId xmlns:p14="http://schemas.microsoft.com/office/powerpoint/2010/main" val="524241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Scope: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</p:txBody>
      </p:sp>
      <p:pic>
        <p:nvPicPr>
          <p:cNvPr id="13" name="Picture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4436" y="75562"/>
            <a:ext cx="777922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98042" y="890515"/>
            <a:ext cx="8761862" cy="5674057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85000" lnSpcReduction="20000"/>
          </a:bodyPr>
          <a:lstStyle/>
          <a:p>
            <a:pPr algn="just"/>
            <a:r>
              <a:rPr lang="id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 Statement</a:t>
            </a:r>
          </a:p>
          <a:p>
            <a:pPr marL="365760" lvl="1" indent="0" algn="just">
              <a:buNone/>
            </a:pPr>
            <a:r>
              <a:rPr lang="en-US" dirty="0" err="1"/>
              <a:t>Mendeskripsikan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detail </a:t>
            </a:r>
            <a:r>
              <a:rPr lang="id-ID" dirty="0"/>
              <a:t>kapan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dianggap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id-ID" dirty="0"/>
              <a:t>t</a:t>
            </a:r>
            <a:r>
              <a:rPr lang="en-US" dirty="0" err="1"/>
              <a:t>ermasuk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project scope </a:t>
            </a:r>
            <a:r>
              <a:rPr lang="en-US" dirty="0" err="1"/>
              <a:t>kepada</a:t>
            </a:r>
            <a:r>
              <a:rPr lang="en-US" dirty="0"/>
              <a:t> para stakeholder,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planning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detil</a:t>
            </a:r>
            <a:r>
              <a:rPr lang="id-ID" dirty="0"/>
              <a:t>.</a:t>
            </a:r>
            <a:endParaRPr lang="en-US" dirty="0"/>
          </a:p>
          <a:p>
            <a:pPr marL="365760" lvl="1" indent="0" algn="just">
              <a:buNone/>
            </a:pPr>
            <a:r>
              <a:rPr lang="en-US" dirty="0"/>
              <a:t>A Basis to keep project on Track, </a:t>
            </a:r>
            <a:r>
              <a:rPr lang="en-US" dirty="0" err="1"/>
              <a:t>Merupakan</a:t>
            </a:r>
            <a:r>
              <a:rPr lang="en-US" dirty="0"/>
              <a:t> Output </a:t>
            </a:r>
            <a:r>
              <a:rPr lang="en-US" dirty="0" err="1"/>
              <a:t>dari</a:t>
            </a:r>
            <a:r>
              <a:rPr lang="en-US" dirty="0"/>
              <a:t> Scope Planning</a:t>
            </a:r>
          </a:p>
          <a:p>
            <a:pPr marL="365760" lvl="1" indent="0" algn="just">
              <a:buNone/>
            </a:pPr>
            <a:r>
              <a:rPr lang="id-ID" dirty="0"/>
              <a:t>Project Scope Statement berisi : </a:t>
            </a:r>
            <a:endParaRPr lang="en-US" dirty="0"/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id-ID" dirty="0"/>
              <a:t>Product Scope Description, </a:t>
            </a:r>
            <a:endParaRPr lang="en-US" dirty="0"/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id-ID" dirty="0"/>
              <a:t>Acceptance criteria, </a:t>
            </a:r>
            <a:endParaRPr lang="en-US" dirty="0"/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/>
              <a:t>Project </a:t>
            </a:r>
            <a:r>
              <a:rPr lang="id-ID" dirty="0"/>
              <a:t>deliverable</a:t>
            </a:r>
            <a:r>
              <a:rPr lang="en-US" dirty="0"/>
              <a:t>s</a:t>
            </a:r>
            <a:r>
              <a:rPr lang="id-ID" dirty="0"/>
              <a:t>, </a:t>
            </a:r>
            <a:endParaRPr lang="en-US" dirty="0"/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/>
              <a:t>Project exclusions</a:t>
            </a:r>
            <a:r>
              <a:rPr lang="id-ID" dirty="0"/>
              <a:t>, </a:t>
            </a:r>
            <a:endParaRPr lang="en-US" dirty="0"/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/>
              <a:t>Project </a:t>
            </a:r>
            <a:r>
              <a:rPr lang="id-ID" dirty="0"/>
              <a:t>constraint</a:t>
            </a:r>
            <a:r>
              <a:rPr lang="en-US" dirty="0"/>
              <a:t>s</a:t>
            </a:r>
            <a:r>
              <a:rPr lang="id-ID" dirty="0"/>
              <a:t> , </a:t>
            </a:r>
            <a:endParaRPr lang="en-US" dirty="0"/>
          </a:p>
          <a:p>
            <a:pPr marL="708660" lvl="1" indent="-342900" algn="just">
              <a:buFont typeface="Wingdings" panose="05000000000000000000" pitchFamily="2" charset="2"/>
              <a:buChar char="ü"/>
            </a:pPr>
            <a:r>
              <a:rPr lang="en-US" dirty="0"/>
              <a:t>Project </a:t>
            </a:r>
            <a:r>
              <a:rPr lang="id-ID" dirty="0"/>
              <a:t>assumtions</a:t>
            </a:r>
            <a:r>
              <a:rPr lang="en-US" dirty="0"/>
              <a:t>.</a:t>
            </a:r>
          </a:p>
          <a:p>
            <a:pPr marL="365760" lvl="1" indent="0" algn="just">
              <a:buNone/>
            </a:pPr>
            <a:r>
              <a:rPr lang="en-US" dirty="0" err="1"/>
              <a:t>Deskripsi</a:t>
            </a:r>
            <a:r>
              <a:rPr lang="en-US" dirty="0"/>
              <a:t> :</a:t>
            </a:r>
            <a:br>
              <a:rPr lang="en-US" dirty="0"/>
            </a:br>
            <a:r>
              <a:rPr lang="en-US" dirty="0"/>
              <a:t>“ What Should be Done” ?</a:t>
            </a:r>
          </a:p>
          <a:p>
            <a:pPr marL="365760" lvl="1" indent="0" algn="just">
              <a:buNone/>
            </a:pPr>
            <a:r>
              <a:rPr lang="en-US" dirty="0"/>
              <a:t>Key Deliverable of Project</a:t>
            </a:r>
          </a:p>
          <a:p>
            <a:pPr marL="365760" lvl="1" indent="0" algn="just">
              <a:buNone/>
            </a:pPr>
            <a:r>
              <a:rPr lang="en-US" dirty="0" err="1"/>
              <a:t>Fungsi</a:t>
            </a:r>
            <a:r>
              <a:rPr lang="en-US" dirty="0"/>
              <a:t> :</a:t>
            </a:r>
          </a:p>
          <a:p>
            <a:pPr marL="365760" lvl="1" indent="0" algn="just">
              <a:buNone/>
            </a:pPr>
            <a:r>
              <a:rPr lang="en-US" dirty="0"/>
              <a:t>Basis </a:t>
            </a:r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endParaRPr lang="en-US" dirty="0"/>
          </a:p>
          <a:p>
            <a:pPr marL="365760" lvl="1" indent="0" algn="just">
              <a:buNone/>
            </a:pP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project</a:t>
            </a:r>
          </a:p>
          <a:p>
            <a:pPr algn="just"/>
            <a:endParaRPr lang="id-ID" dirty="0"/>
          </a:p>
        </p:txBody>
      </p:sp>
      <p:sp>
        <p:nvSpPr>
          <p:cNvPr id="3" name="TextBox 2"/>
          <p:cNvSpPr txBox="1"/>
          <p:nvPr/>
        </p:nvSpPr>
        <p:spPr>
          <a:xfrm>
            <a:off x="8161361" y="4708477"/>
            <a:ext cx="750627" cy="66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9307" y="842326"/>
            <a:ext cx="266362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259307" y="1250273"/>
            <a:ext cx="2663624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Project scope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Project documents updates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Assumption log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Requirements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documentation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Requirements traceability matrix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Stakeholder register</a:t>
            </a:r>
          </a:p>
        </p:txBody>
      </p:sp>
    </p:spTree>
    <p:extLst>
      <p:ext uri="{BB962C8B-B14F-4D97-AF65-F5344CB8AC3E}">
        <p14:creationId xmlns:p14="http://schemas.microsoft.com/office/powerpoint/2010/main" val="4244187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8C9C6F0-C2A9-4C07-A56F-EBDCA5D1B9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60764" y="685800"/>
            <a:ext cx="8324850" cy="5562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200" dirty="0"/>
              <a:t>Product Scope Description</a:t>
            </a:r>
          </a:p>
          <a:p>
            <a:pPr marL="293688" indent="0">
              <a:buNone/>
            </a:pP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sebuah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pembangunan</a:t>
            </a:r>
            <a:r>
              <a:rPr lang="en-US" sz="2200" dirty="0"/>
              <a:t> </a:t>
            </a:r>
            <a:r>
              <a:rPr lang="en-US" sz="2200" dirty="0" err="1"/>
              <a:t>jembatan</a:t>
            </a:r>
            <a:r>
              <a:rPr lang="en-US" sz="2200" dirty="0"/>
              <a:t> di </a:t>
            </a:r>
            <a:r>
              <a:rPr lang="en-US" sz="2200" dirty="0" err="1"/>
              <a:t>kecamatan</a:t>
            </a:r>
            <a:r>
              <a:rPr lang="en-US" sz="2200" dirty="0"/>
              <a:t> </a:t>
            </a:r>
            <a:r>
              <a:rPr lang="en-US" sz="2200" dirty="0" err="1"/>
              <a:t>Kepil</a:t>
            </a:r>
            <a:r>
              <a:rPr lang="en-US" sz="2200" dirty="0"/>
              <a:t>, </a:t>
            </a:r>
            <a:r>
              <a:rPr lang="en-US" sz="2200" dirty="0" err="1"/>
              <a:t>Wonosobo</a:t>
            </a:r>
            <a:r>
              <a:rPr lang="en-US" sz="2200" dirty="0"/>
              <a:t> yang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memudahkan</a:t>
            </a:r>
            <a:r>
              <a:rPr lang="en-US" sz="2200" dirty="0"/>
              <a:t> </a:t>
            </a:r>
            <a:r>
              <a:rPr lang="en-US" sz="2200" dirty="0" err="1"/>
              <a:t>masyarakat</a:t>
            </a:r>
            <a:r>
              <a:rPr lang="en-US" sz="2200" dirty="0"/>
              <a:t> </a:t>
            </a:r>
            <a:r>
              <a:rPr lang="en-US" sz="2200" dirty="0" err="1"/>
              <a:t>setempat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bidang</a:t>
            </a:r>
            <a:r>
              <a:rPr lang="en-US" sz="2200" dirty="0"/>
              <a:t> </a:t>
            </a:r>
            <a:r>
              <a:rPr lang="en-US" sz="2200" dirty="0" err="1"/>
              <a:t>transportasi</a:t>
            </a:r>
            <a:r>
              <a:rPr lang="en-US" sz="22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 Project Constraint</a:t>
            </a:r>
          </a:p>
          <a:p>
            <a:pPr marL="914400" indent="-392113"/>
            <a:r>
              <a:rPr lang="en-US" sz="2200" dirty="0"/>
              <a:t>Waktu </a:t>
            </a:r>
            <a:r>
              <a:rPr lang="en-US" sz="2200" dirty="0" err="1"/>
              <a:t>pengerjaan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bulan</a:t>
            </a:r>
            <a:r>
              <a:rPr lang="en-US" sz="2200" dirty="0"/>
              <a:t>, </a:t>
            </a:r>
            <a:r>
              <a:rPr lang="en-US" sz="2200" dirty="0" err="1"/>
              <a:t>terhitung</a:t>
            </a:r>
            <a:r>
              <a:rPr lang="en-US" sz="2200" dirty="0"/>
              <a:t> </a:t>
            </a:r>
            <a:r>
              <a:rPr lang="en-US" sz="2200" dirty="0" err="1"/>
              <a:t>sejak</a:t>
            </a:r>
            <a:r>
              <a:rPr lang="en-US" sz="2200" dirty="0"/>
              <a:t> </a:t>
            </a:r>
            <a:r>
              <a:rPr lang="en-US" sz="2200" dirty="0" err="1"/>
              <a:t>bulan</a:t>
            </a:r>
            <a:r>
              <a:rPr lang="en-US" sz="2200" dirty="0"/>
              <a:t> </a:t>
            </a:r>
            <a:r>
              <a:rPr lang="en-US" sz="2200" dirty="0" err="1"/>
              <a:t>februari</a:t>
            </a:r>
            <a:r>
              <a:rPr lang="en-US" sz="2200" dirty="0"/>
              <a:t> 2019 </a:t>
            </a:r>
            <a:r>
              <a:rPr lang="en-US" sz="2200" dirty="0" err="1"/>
              <a:t>hingga</a:t>
            </a:r>
            <a:r>
              <a:rPr lang="en-US" sz="2200" dirty="0"/>
              <a:t> </a:t>
            </a:r>
            <a:r>
              <a:rPr lang="en-US" sz="2200" dirty="0" err="1"/>
              <a:t>Juli</a:t>
            </a:r>
            <a:r>
              <a:rPr lang="en-US" sz="2200" dirty="0"/>
              <a:t> 2019.</a:t>
            </a:r>
          </a:p>
          <a:p>
            <a:pPr marL="914400" indent="-392113"/>
            <a:r>
              <a:rPr lang="en-US" sz="2200" dirty="0" err="1"/>
              <a:t>Anggaran</a:t>
            </a:r>
            <a:r>
              <a:rPr lang="en-US" sz="2200" dirty="0"/>
              <a:t> dana </a:t>
            </a:r>
            <a:r>
              <a:rPr lang="en-US" sz="2200" dirty="0" err="1"/>
              <a:t>pemeliharaan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elektrikal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sebesar</a:t>
            </a:r>
            <a:r>
              <a:rPr lang="en-US" sz="2200" dirty="0"/>
              <a:t> </a:t>
            </a:r>
            <a:r>
              <a:rPr lang="en-US" sz="2200" dirty="0" err="1"/>
              <a:t>Rp</a:t>
            </a:r>
            <a:r>
              <a:rPr lang="en-US" sz="2200" dirty="0"/>
              <a:t>. 242.000,-</a:t>
            </a:r>
          </a:p>
          <a:p>
            <a:pPr marL="914400" indent="-392113"/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biaya</a:t>
            </a:r>
            <a:r>
              <a:rPr lang="en-US" sz="2200" dirty="0"/>
              <a:t>, </a:t>
            </a:r>
            <a:r>
              <a:rPr lang="en-US" sz="2200" dirty="0" err="1"/>
              <a:t>waktu</a:t>
            </a:r>
            <a:r>
              <a:rPr lang="en-US" sz="2200" dirty="0"/>
              <a:t> </a:t>
            </a:r>
            <a:r>
              <a:rPr lang="en-US" sz="2200" dirty="0" err="1"/>
              <a:t>pengerjaan</a:t>
            </a:r>
            <a:r>
              <a:rPr lang="en-US" sz="2200" dirty="0"/>
              <a:t> dan </a:t>
            </a:r>
            <a:r>
              <a:rPr lang="en-US" sz="2200" dirty="0" err="1"/>
              <a:t>hal</a:t>
            </a:r>
            <a:r>
              <a:rPr lang="en-US" sz="2200" dirty="0"/>
              <a:t> – </a:t>
            </a:r>
            <a:r>
              <a:rPr lang="en-US" sz="2200" dirty="0" err="1"/>
              <a:t>hal</a:t>
            </a:r>
            <a:r>
              <a:rPr lang="en-US" sz="2200" dirty="0"/>
              <a:t> yang </a:t>
            </a:r>
            <a:r>
              <a:rPr lang="en-US" sz="2200" dirty="0" err="1"/>
              <a:t>berkaitan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dibicarakan</a:t>
            </a:r>
            <a:r>
              <a:rPr lang="en-US" sz="2200" dirty="0"/>
              <a:t> </a:t>
            </a:r>
            <a:r>
              <a:rPr lang="en-US" sz="2200" dirty="0" err="1"/>
              <a:t>lagi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pihak</a:t>
            </a:r>
            <a:r>
              <a:rPr lang="en-US" sz="2200" dirty="0"/>
              <a:t> </a:t>
            </a:r>
            <a:r>
              <a:rPr lang="en-US" sz="2200" dirty="0" err="1"/>
              <a:t>terkait</a:t>
            </a:r>
            <a:r>
              <a:rPr lang="en-US" sz="2200" dirty="0"/>
              <a:t>.</a:t>
            </a:r>
          </a:p>
          <a:p>
            <a:pPr marL="914400" indent="-392113"/>
            <a:r>
              <a:rPr lang="en-US" sz="2200" dirty="0"/>
              <a:t>Memaksimalkan </a:t>
            </a:r>
            <a:r>
              <a:rPr lang="en-US" sz="2200" dirty="0" err="1"/>
              <a:t>sumber</a:t>
            </a:r>
            <a:r>
              <a:rPr lang="en-US" sz="2200" dirty="0"/>
              <a:t> </a:t>
            </a:r>
            <a:r>
              <a:rPr lang="en-US" sz="2200" dirty="0" err="1"/>
              <a:t>daya</a:t>
            </a:r>
            <a:r>
              <a:rPr lang="en-US" sz="2200" dirty="0"/>
              <a:t>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tim</a:t>
            </a:r>
            <a:r>
              <a:rPr lang="en-US" sz="2200" dirty="0"/>
              <a:t> </a:t>
            </a:r>
            <a:r>
              <a:rPr lang="en-US" sz="2200" dirty="0" err="1"/>
              <a:t>proyek</a:t>
            </a:r>
            <a:r>
              <a:rPr lang="en-US" sz="2200" dirty="0"/>
              <a:t> yang </a:t>
            </a:r>
            <a:r>
              <a:rPr lang="en-US" sz="2200" dirty="0" err="1"/>
              <a:t>telah</a:t>
            </a:r>
            <a:r>
              <a:rPr lang="en-US" sz="2200" dirty="0"/>
              <a:t> </a:t>
            </a:r>
            <a:r>
              <a:rPr lang="en-US" sz="2200" dirty="0" err="1"/>
              <a:t>ada</a:t>
            </a:r>
            <a:r>
              <a:rPr lang="en-US" sz="2200" dirty="0"/>
              <a:t>.</a:t>
            </a:r>
          </a:p>
          <a:p>
            <a:pPr marL="750888"/>
            <a:endParaRPr lang="en-US" sz="3100" dirty="0"/>
          </a:p>
          <a:p>
            <a:pPr marL="750888"/>
            <a:endParaRPr lang="en-US" sz="26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740B8-0D77-470F-A0E3-5477F257FC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6386" y="-152400"/>
            <a:ext cx="6457950" cy="8382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Project Scope Statement(1)</a:t>
            </a:r>
          </a:p>
        </p:txBody>
      </p:sp>
    </p:spTree>
    <p:extLst>
      <p:ext uri="{BB962C8B-B14F-4D97-AF65-F5344CB8AC3E}">
        <p14:creationId xmlns:p14="http://schemas.microsoft.com/office/powerpoint/2010/main" val="279207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8C9C6F0-C2A9-4C07-A56F-EBDCA5D1B9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8350" y="1066800"/>
            <a:ext cx="8115300" cy="507523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Product Requirement and Characteristics</a:t>
            </a:r>
          </a:p>
          <a:p>
            <a:pPr marL="571500" indent="-49213">
              <a:buNone/>
            </a:pPr>
            <a:r>
              <a:rPr lang="en-US" sz="2400" dirty="0" err="1"/>
              <a:t>Proyek</a:t>
            </a:r>
            <a:r>
              <a:rPr lang="en-US" sz="2400" dirty="0"/>
              <a:t> </a:t>
            </a:r>
            <a:r>
              <a:rPr lang="en-US" sz="2400" dirty="0" err="1"/>
              <a:t>jembatan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memenuhi</a:t>
            </a:r>
            <a:r>
              <a:rPr lang="en-US" sz="2400" dirty="0"/>
              <a:t> requirement yang </a:t>
            </a:r>
            <a:r>
              <a:rPr lang="en-US" sz="2400" dirty="0" err="1"/>
              <a:t>ada</a:t>
            </a:r>
            <a:r>
              <a:rPr lang="en-US" sz="2400" dirty="0"/>
              <a:t> dan juga </a:t>
            </a:r>
            <a:r>
              <a:rPr lang="en-US" sz="2400" dirty="0" err="1"/>
              <a:t>memperhatikan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:</a:t>
            </a:r>
          </a:p>
          <a:p>
            <a:pPr marL="800100" indent="-277813"/>
            <a:r>
              <a:rPr lang="en-US" sz="2400" dirty="0"/>
              <a:t>Pembangunan </a:t>
            </a:r>
            <a:r>
              <a:rPr lang="en-US" sz="2400" dirty="0" err="1"/>
              <a:t>jembatan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dirancang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matang</a:t>
            </a:r>
            <a:r>
              <a:rPr lang="en-US" sz="2400" dirty="0"/>
              <a:t> oleh engineer yang </a:t>
            </a:r>
            <a:r>
              <a:rPr lang="en-US" sz="2400" dirty="0" err="1"/>
              <a:t>bertanggung</a:t>
            </a:r>
            <a:r>
              <a:rPr lang="en-US" sz="2400" dirty="0"/>
              <a:t> </a:t>
            </a:r>
            <a:r>
              <a:rPr lang="en-US" sz="2400" dirty="0" err="1"/>
              <a:t>jawab</a:t>
            </a:r>
            <a:r>
              <a:rPr lang="en-US" sz="2400" dirty="0"/>
              <a:t>.</a:t>
            </a:r>
          </a:p>
          <a:p>
            <a:pPr marL="800100" indent="-277813"/>
            <a:r>
              <a:rPr lang="en-US" sz="2400" dirty="0"/>
              <a:t>Pembangunan </a:t>
            </a:r>
            <a:r>
              <a:rPr lang="en-US" sz="2400" dirty="0" err="1"/>
              <a:t>jembatan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meninjau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aspek</a:t>
            </a:r>
            <a:r>
              <a:rPr lang="en-US" sz="2400" dirty="0"/>
              <a:t> yang </a:t>
            </a:r>
            <a:r>
              <a:rPr lang="en-US" sz="2400" dirty="0" err="1"/>
              <a:t>terdapat</a:t>
            </a:r>
            <a:r>
              <a:rPr lang="en-US" sz="2400" dirty="0"/>
              <a:t> di </a:t>
            </a:r>
            <a:r>
              <a:rPr lang="en-US" sz="2400" dirty="0" err="1"/>
              <a:t>sekitar</a:t>
            </a:r>
            <a:r>
              <a:rPr lang="en-US" sz="2400" dirty="0"/>
              <a:t> </a:t>
            </a:r>
            <a:r>
              <a:rPr lang="en-US" sz="2400" dirty="0" err="1"/>
              <a:t>lokasi</a:t>
            </a:r>
            <a:r>
              <a:rPr lang="en-US" sz="2400" dirty="0"/>
              <a:t> </a:t>
            </a:r>
            <a:r>
              <a:rPr lang="en-US" sz="2400" dirty="0" err="1"/>
              <a:t>pembangunan</a:t>
            </a:r>
            <a:r>
              <a:rPr lang="en-US" sz="2400" dirty="0"/>
              <a:t> </a:t>
            </a:r>
            <a:r>
              <a:rPr lang="en-US" sz="2400" dirty="0" err="1"/>
              <a:t>jembatan</a:t>
            </a:r>
            <a:r>
              <a:rPr lang="en-US" sz="2400" dirty="0"/>
              <a:t>.</a:t>
            </a:r>
          </a:p>
          <a:p>
            <a:pPr marL="800100" indent="-277813"/>
            <a:r>
              <a:rPr lang="en-US" sz="2400" dirty="0"/>
              <a:t>Pembangunan </a:t>
            </a:r>
            <a:r>
              <a:rPr lang="en-US" sz="2400" dirty="0" err="1"/>
              <a:t>jembatan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dilandasi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tindakan</a:t>
            </a:r>
            <a:r>
              <a:rPr lang="en-US" sz="2400" dirty="0"/>
              <a:t> yang </a:t>
            </a:r>
            <a:r>
              <a:rPr lang="en-US" sz="2400" dirty="0" err="1"/>
              <a:t>ramah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r>
              <a:rPr lang="en-US" sz="2400" dirty="0"/>
              <a:t>.</a:t>
            </a:r>
          </a:p>
          <a:p>
            <a:pPr marL="800100" indent="-277813"/>
            <a:r>
              <a:rPr lang="en-US" sz="2400" dirty="0" err="1"/>
              <a:t>Pihak</a:t>
            </a:r>
            <a:r>
              <a:rPr lang="en-US" sz="2400" dirty="0"/>
              <a:t> </a:t>
            </a:r>
            <a:r>
              <a:rPr lang="en-US" sz="2400" dirty="0" err="1"/>
              <a:t>penyelenggara</a:t>
            </a:r>
            <a:r>
              <a:rPr lang="en-US" sz="2400" dirty="0"/>
              <a:t> </a:t>
            </a:r>
            <a:r>
              <a:rPr lang="en-US" sz="2400" dirty="0" err="1"/>
              <a:t>proyek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bertanggung</a:t>
            </a:r>
            <a:r>
              <a:rPr lang="en-US" sz="2400" dirty="0"/>
              <a:t> </a:t>
            </a:r>
            <a:r>
              <a:rPr lang="en-US" sz="2400" dirty="0" err="1"/>
              <a:t>jawab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kerusakan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r>
              <a:rPr lang="en-US" sz="2400" dirty="0"/>
              <a:t> </a:t>
            </a:r>
            <a:r>
              <a:rPr lang="en-US" sz="2400" dirty="0" err="1"/>
              <a:t>akibat</a:t>
            </a:r>
            <a:r>
              <a:rPr lang="en-US" sz="2400" dirty="0"/>
              <a:t> </a:t>
            </a:r>
            <a:r>
              <a:rPr lang="en-US" sz="2400" dirty="0" err="1"/>
              <a:t>kegagalan</a:t>
            </a:r>
            <a:r>
              <a:rPr lang="en-US" sz="2400" dirty="0"/>
              <a:t> </a:t>
            </a:r>
            <a:r>
              <a:rPr lang="en-US" sz="2400" dirty="0" err="1"/>
              <a:t>proyek</a:t>
            </a:r>
            <a:r>
              <a:rPr lang="en-US" sz="2400" dirty="0"/>
              <a:t>.</a:t>
            </a:r>
          </a:p>
          <a:p>
            <a:pPr marL="800100" indent="-277813"/>
            <a:r>
              <a:rPr lang="en-US" sz="2400" dirty="0" err="1"/>
              <a:t>Jembatan</a:t>
            </a:r>
            <a:r>
              <a:rPr lang="en-US" sz="2400" dirty="0"/>
              <a:t> </a:t>
            </a:r>
            <a:r>
              <a:rPr lang="en-US" sz="2400" dirty="0" err="1"/>
              <a:t>dibuka</a:t>
            </a:r>
            <a:r>
              <a:rPr lang="en-US" sz="2400" dirty="0"/>
              <a:t> </a:t>
            </a: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proses uji </a:t>
            </a:r>
            <a:r>
              <a:rPr lang="en-US" sz="2400" dirty="0" err="1"/>
              <a:t>coba</a:t>
            </a:r>
            <a:r>
              <a:rPr lang="en-US" sz="2400" dirty="0"/>
              <a:t> dan </a:t>
            </a:r>
            <a:r>
              <a:rPr lang="en-US" sz="2400" dirty="0" err="1"/>
              <a:t>mendapat</a:t>
            </a:r>
            <a:r>
              <a:rPr lang="en-US" sz="2400" dirty="0"/>
              <a:t> </a:t>
            </a:r>
            <a:r>
              <a:rPr lang="en-US" sz="2400" dirty="0" err="1"/>
              <a:t>izin</a:t>
            </a:r>
            <a:r>
              <a:rPr lang="en-US" sz="2400" dirty="0"/>
              <a:t> </a:t>
            </a:r>
            <a:r>
              <a:rPr lang="en-US" sz="2400" dirty="0" err="1"/>
              <a:t>keamanan</a:t>
            </a:r>
            <a:r>
              <a:rPr lang="en-US" sz="2400" dirty="0"/>
              <a:t> </a:t>
            </a:r>
            <a:r>
              <a:rPr lang="en-US" sz="2400" dirty="0" err="1"/>
              <a:t>operasi</a:t>
            </a:r>
            <a:r>
              <a:rPr lang="en-US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740B8-0D77-470F-A0E3-5477F257FC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-152400"/>
            <a:ext cx="7543800" cy="10080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Project Scope Statement(1)</a:t>
            </a:r>
          </a:p>
        </p:txBody>
      </p:sp>
    </p:spTree>
    <p:extLst>
      <p:ext uri="{BB962C8B-B14F-4D97-AF65-F5344CB8AC3E}">
        <p14:creationId xmlns:p14="http://schemas.microsoft.com/office/powerpoint/2010/main" val="9473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8C9C6F0-C2A9-4C07-A56F-EBDCA5D1B9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8350" y="1143000"/>
            <a:ext cx="8115300" cy="507523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Product Acceptance Criteria</a:t>
            </a:r>
          </a:p>
          <a:p>
            <a:pPr marL="522288" indent="0">
              <a:buClr>
                <a:srgbClr val="E48312"/>
              </a:buClr>
              <a:buNone/>
            </a:pPr>
            <a:r>
              <a:rPr lang="en-US" sz="2400" dirty="0" err="1">
                <a:solidFill>
                  <a:srgbClr val="000000"/>
                </a:solidFill>
              </a:rPr>
              <a:t>Kriteria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penerimaan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proyek</a:t>
            </a:r>
            <a:r>
              <a:rPr lang="en-US" sz="2400" dirty="0">
                <a:solidFill>
                  <a:srgbClr val="000000"/>
                </a:solidFill>
              </a:rPr>
              <a:t> oleh stakeholder </a:t>
            </a:r>
            <a:r>
              <a:rPr lang="en-US" sz="2400" dirty="0" err="1">
                <a:solidFill>
                  <a:srgbClr val="000000"/>
                </a:solidFill>
              </a:rPr>
              <a:t>dalam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pembangunan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jembatan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tersebut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adalah</a:t>
            </a:r>
            <a:r>
              <a:rPr lang="en-US" sz="2400" dirty="0">
                <a:solidFill>
                  <a:srgbClr val="000000"/>
                </a:solidFill>
              </a:rPr>
              <a:t> :</a:t>
            </a:r>
          </a:p>
          <a:p>
            <a:pPr marL="1093788" indent="-342900" defTabSz="1093788">
              <a:buClr>
                <a:srgbClr val="E48312"/>
              </a:buClr>
            </a:pPr>
            <a:r>
              <a:rPr lang="en-US" sz="2400" dirty="0">
                <a:solidFill>
                  <a:srgbClr val="000000"/>
                </a:solidFill>
              </a:rPr>
              <a:t>Material </a:t>
            </a:r>
            <a:r>
              <a:rPr lang="en-US" sz="2400" dirty="0" err="1">
                <a:solidFill>
                  <a:srgbClr val="000000"/>
                </a:solidFill>
              </a:rPr>
              <a:t>pembangunan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jembatan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merupakan</a:t>
            </a:r>
            <a:r>
              <a:rPr lang="en-US" sz="2400" dirty="0">
                <a:solidFill>
                  <a:srgbClr val="000000"/>
                </a:solidFill>
              </a:rPr>
              <a:t> material yang </a:t>
            </a:r>
            <a:r>
              <a:rPr lang="en-US" sz="2400" dirty="0" err="1">
                <a:solidFill>
                  <a:srgbClr val="000000"/>
                </a:solidFill>
              </a:rPr>
              <a:t>kuat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kokoh</a:t>
            </a:r>
            <a:r>
              <a:rPr lang="en-US" sz="2400" dirty="0">
                <a:solidFill>
                  <a:srgbClr val="000000"/>
                </a:solidFill>
              </a:rPr>
              <a:t>, dan </a:t>
            </a:r>
            <a:r>
              <a:rPr lang="en-US" sz="2400" dirty="0" err="1">
                <a:solidFill>
                  <a:srgbClr val="000000"/>
                </a:solidFill>
              </a:rPr>
              <a:t>ramah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lingkungan</a:t>
            </a:r>
            <a:endParaRPr lang="en-US" sz="2400" dirty="0">
              <a:solidFill>
                <a:srgbClr val="000000"/>
              </a:solidFill>
            </a:endParaRPr>
          </a:p>
          <a:p>
            <a:pPr marL="1093788" indent="-342900" defTabSz="1093788">
              <a:buClr>
                <a:srgbClr val="E48312"/>
              </a:buClr>
            </a:pPr>
            <a:r>
              <a:rPr lang="en-US" sz="2400" dirty="0" err="1">
                <a:solidFill>
                  <a:srgbClr val="000000"/>
                </a:solidFill>
              </a:rPr>
              <a:t>Jembatan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dapat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dilalui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kendaraan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bermotor</a:t>
            </a:r>
            <a:endParaRPr lang="en-US" sz="2400" dirty="0">
              <a:solidFill>
                <a:srgbClr val="000000"/>
              </a:solidFill>
            </a:endParaRPr>
          </a:p>
          <a:p>
            <a:pPr marL="1093788" indent="-342900" defTabSz="1093788">
              <a:buClr>
                <a:srgbClr val="E48312"/>
              </a:buClr>
            </a:pPr>
            <a:r>
              <a:rPr lang="en-US" sz="2400" dirty="0" err="1">
                <a:solidFill>
                  <a:srgbClr val="000000"/>
                </a:solidFill>
              </a:rPr>
              <a:t>Jembatan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dapat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dilalui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secara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dua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arah</a:t>
            </a:r>
            <a:endParaRPr lang="en-US" sz="2400" dirty="0">
              <a:solidFill>
                <a:srgbClr val="000000"/>
              </a:solidFill>
            </a:endParaRPr>
          </a:p>
          <a:p>
            <a:pPr marL="1093788" indent="-342900" defTabSz="1093788">
              <a:buClr>
                <a:srgbClr val="E48312"/>
              </a:buClr>
            </a:pPr>
            <a:r>
              <a:rPr lang="en-US" sz="2400" dirty="0" err="1">
                <a:solidFill>
                  <a:srgbClr val="000000"/>
                </a:solidFill>
              </a:rPr>
              <a:t>Jembatan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dapat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beroperasi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dengan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aman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Project Deliverable (</a:t>
            </a:r>
            <a:r>
              <a:rPr lang="en-US" sz="2400" dirty="0" err="1"/>
              <a:t>Ruang</a:t>
            </a:r>
            <a:r>
              <a:rPr lang="en-US" sz="2400" dirty="0"/>
              <a:t> </a:t>
            </a:r>
            <a:r>
              <a:rPr lang="en-US" sz="2400" dirty="0" err="1"/>
              <a:t>Lingkup</a:t>
            </a:r>
            <a:r>
              <a:rPr lang="en-US" sz="2400" dirty="0"/>
              <a:t> Utama </a:t>
            </a:r>
            <a:r>
              <a:rPr lang="en-US" sz="2400" dirty="0" err="1"/>
              <a:t>Proyek</a:t>
            </a:r>
            <a:r>
              <a:rPr lang="en-US" sz="2400" dirty="0"/>
              <a:t>)</a:t>
            </a:r>
          </a:p>
          <a:p>
            <a:pPr marL="522288" indent="277813"/>
            <a:r>
              <a:rPr lang="en-US" sz="2400" dirty="0" err="1"/>
              <a:t>Penggalian</a:t>
            </a:r>
            <a:endParaRPr lang="en-US" sz="2400" dirty="0"/>
          </a:p>
          <a:p>
            <a:pPr marL="522288" indent="277813"/>
            <a:r>
              <a:rPr lang="en-US" sz="2400" dirty="0" err="1"/>
              <a:t>Kontstruksi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</a:t>
            </a:r>
            <a:r>
              <a:rPr lang="en-US" sz="2400" dirty="0" err="1"/>
              <a:t>awal</a:t>
            </a:r>
            <a:endParaRPr lang="en-US" sz="2400" dirty="0"/>
          </a:p>
          <a:p>
            <a:pPr marL="522288" indent="277813"/>
            <a:r>
              <a:rPr lang="en-US" sz="2400" dirty="0" err="1"/>
              <a:t>Konstruksi</a:t>
            </a:r>
            <a:r>
              <a:rPr lang="en-US" sz="2400" dirty="0"/>
              <a:t> </a:t>
            </a:r>
            <a:r>
              <a:rPr lang="en-US" sz="2400" dirty="0" err="1"/>
              <a:t>utama</a:t>
            </a:r>
            <a:endParaRPr lang="en-US" sz="2400" dirty="0"/>
          </a:p>
          <a:p>
            <a:pPr marL="522288" indent="277813"/>
            <a:r>
              <a:rPr lang="en-US" sz="2400" dirty="0" err="1"/>
              <a:t>Konstruksi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</a:t>
            </a:r>
            <a:r>
              <a:rPr lang="en-US" sz="2400" dirty="0" err="1"/>
              <a:t>penyelesaian</a:t>
            </a:r>
            <a:endParaRPr lang="en-US" sz="2400" dirty="0"/>
          </a:p>
          <a:p>
            <a:pPr marL="522288" indent="277813"/>
            <a:r>
              <a:rPr lang="en-US" sz="2400" dirty="0" err="1"/>
              <a:t>Penimbunan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740B8-0D77-470F-A0E3-5477F257FC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-152400"/>
            <a:ext cx="7543800" cy="10080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Project Scope Statement(1)</a:t>
            </a:r>
          </a:p>
        </p:txBody>
      </p:sp>
    </p:spTree>
    <p:extLst>
      <p:ext uri="{BB962C8B-B14F-4D97-AF65-F5344CB8AC3E}">
        <p14:creationId xmlns:p14="http://schemas.microsoft.com/office/powerpoint/2010/main" val="169363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cs typeface="Century Gothic" charset="0"/>
              </a:rPr>
              <a:t>PROJECT SCOPE MANAGEMENT </a:t>
            </a:r>
            <a:r>
              <a:rPr lang="en-US" sz="3600" b="1" dirty="0">
                <a:solidFill>
                  <a:srgbClr val="FF0000"/>
                </a:solidFill>
                <a:cs typeface="Century Gothic" charset="0"/>
              </a:rPr>
              <a:t>OVERVIEW</a:t>
            </a:r>
            <a:endParaRPr lang="id-ID" sz="3600" b="1" dirty="0">
              <a:solidFill>
                <a:srgbClr val="FF0000"/>
              </a:solidFill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53853" y="1269242"/>
            <a:ext cx="10764355" cy="465329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i-FI" sz="2800" dirty="0">
                <a:solidFill>
                  <a:schemeClr val="tx1"/>
                </a:solidFill>
                <a:cs typeface="Times New Roman" pitchFamily="18" charset="0"/>
              </a:rPr>
              <a:t>Secara konstan, memeriksa dan memastikan semua pekerjaan selesai.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id-ID" sz="2800" dirty="0">
              <a:solidFill>
                <a:schemeClr val="tx1"/>
              </a:solidFill>
              <a:cs typeface="Times New Roman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d-ID" sz="2800" dirty="0">
                <a:solidFill>
                  <a:schemeClr val="tx1"/>
                </a:solidFill>
                <a:cs typeface="Times New Roman" pitchFamily="18" charset="0"/>
              </a:rPr>
              <a:t>Tidak ada pekerjaan tambahan termasuk 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di</a:t>
            </a:r>
            <a:r>
              <a:rPr lang="id-ID" sz="2800" dirty="0">
                <a:solidFill>
                  <a:schemeClr val="tx1"/>
                </a:solidFill>
                <a:cs typeface="Times New Roman" pitchFamily="18" charset="0"/>
              </a:rPr>
              <a:t>dalam 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Project Charter.</a:t>
            </a:r>
          </a:p>
          <a:p>
            <a:pPr lvl="1" algn="just"/>
            <a:endParaRPr lang="id-ID" sz="2800" dirty="0">
              <a:solidFill>
                <a:schemeClr val="tx1"/>
              </a:solidFill>
              <a:cs typeface="Times New Roman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Mencegah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pekerjaan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Extra </a:t>
            </a:r>
            <a:r>
              <a:rPr lang="en-US" sz="2800" dirty="0" err="1">
                <a:solidFill>
                  <a:schemeClr val="tx1"/>
                </a:solidFill>
                <a:cs typeface="Times New Roman" pitchFamily="18" charset="0"/>
              </a:rPr>
              <a:t>atau</a:t>
            </a:r>
            <a:r>
              <a:rPr lang="en-US" sz="2800" dirty="0">
                <a:solidFill>
                  <a:schemeClr val="tx1"/>
                </a:solidFill>
                <a:cs typeface="Times New Roman" pitchFamily="18" charset="0"/>
              </a:rPr>
              <a:t> “gold platting”</a:t>
            </a:r>
          </a:p>
          <a:p>
            <a:pPr lvl="1" algn="just"/>
            <a:endParaRPr lang="id-ID" sz="2800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400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8C9C6F0-C2A9-4C07-A56F-EBDCA5D1B9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60764" y="838200"/>
            <a:ext cx="8678636" cy="54102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Product Scope Description</a:t>
            </a:r>
          </a:p>
          <a:p>
            <a:pPr marL="522288" indent="0">
              <a:buNone/>
            </a:pPr>
            <a:r>
              <a:rPr lang="en-US" sz="2400" dirty="0" err="1"/>
              <a:t>Proyek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proyek</a:t>
            </a:r>
            <a:r>
              <a:rPr lang="en-US" sz="2400" dirty="0"/>
              <a:t> </a:t>
            </a:r>
            <a:r>
              <a:rPr lang="en-US" sz="2400" dirty="0" err="1"/>
              <a:t>pembangunan</a:t>
            </a:r>
            <a:r>
              <a:rPr lang="en-US" sz="2400" dirty="0"/>
              <a:t> </a:t>
            </a:r>
            <a:r>
              <a:rPr lang="en-US" sz="2400" dirty="0" err="1"/>
              <a:t>Pembangkit</a:t>
            </a:r>
            <a:r>
              <a:rPr lang="en-US" sz="2400" dirty="0"/>
              <a:t> Listrik Tenaga </a:t>
            </a:r>
            <a:r>
              <a:rPr lang="en-US" sz="2400" dirty="0" err="1"/>
              <a:t>Uap</a:t>
            </a:r>
            <a:r>
              <a:rPr lang="en-US" sz="2400" dirty="0"/>
              <a:t> (PLTU)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kapasitas</a:t>
            </a:r>
            <a:r>
              <a:rPr lang="en-US" sz="2400" dirty="0"/>
              <a:t> 1000 MW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menghasilkan</a:t>
            </a:r>
            <a:r>
              <a:rPr lang="en-US" sz="2400" dirty="0"/>
              <a:t> </a:t>
            </a:r>
            <a:r>
              <a:rPr lang="en-US" sz="2400" dirty="0" err="1"/>
              <a:t>listrik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di </a:t>
            </a:r>
            <a:r>
              <a:rPr lang="en-US" sz="2400" dirty="0" err="1"/>
              <a:t>Pulau</a:t>
            </a:r>
            <a:r>
              <a:rPr lang="en-US" sz="2400" dirty="0"/>
              <a:t> </a:t>
            </a:r>
            <a:r>
              <a:rPr lang="en-US" sz="2400" dirty="0" err="1"/>
              <a:t>Jawa</a:t>
            </a:r>
            <a:r>
              <a:rPr lang="en-US" sz="2400" dirty="0"/>
              <a:t> dan </a:t>
            </a:r>
            <a:r>
              <a:rPr lang="en-US" sz="2400" dirty="0" err="1"/>
              <a:t>Pulau</a:t>
            </a:r>
            <a:r>
              <a:rPr lang="en-US" sz="2400" dirty="0"/>
              <a:t> Bali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penanggung</a:t>
            </a:r>
            <a:r>
              <a:rPr lang="en-US" sz="2400" dirty="0"/>
              <a:t> </a:t>
            </a:r>
            <a:r>
              <a:rPr lang="en-US" sz="2400" dirty="0" err="1"/>
              <a:t>jawab</a:t>
            </a:r>
            <a:r>
              <a:rPr lang="en-US" sz="2400" dirty="0"/>
              <a:t> </a:t>
            </a:r>
            <a:r>
              <a:rPr lang="en-US" sz="2400" dirty="0" err="1"/>
              <a:t>proyek</a:t>
            </a:r>
            <a:r>
              <a:rPr lang="en-US" sz="2400" dirty="0"/>
              <a:t> oleh PT. PLN (Persero)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Project Constraint</a:t>
            </a:r>
          </a:p>
          <a:p>
            <a:pPr marL="914400" indent="-392113"/>
            <a:r>
              <a:rPr lang="en-US" sz="2400" dirty="0"/>
              <a:t>Waktu </a:t>
            </a:r>
            <a:r>
              <a:rPr lang="en-US" sz="2400" dirty="0" err="1"/>
              <a:t>pengerjaan</a:t>
            </a:r>
            <a:r>
              <a:rPr lang="en-US" sz="2400" dirty="0"/>
              <a:t> </a:t>
            </a:r>
            <a:r>
              <a:rPr lang="en-US" sz="2400" dirty="0" err="1"/>
              <a:t>proyek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tahun</a:t>
            </a:r>
            <a:r>
              <a:rPr lang="en-US" sz="2400" dirty="0"/>
              <a:t>, </a:t>
            </a:r>
            <a:r>
              <a:rPr lang="en-US" sz="2400" dirty="0" err="1"/>
              <a:t>terhitung</a:t>
            </a:r>
            <a:r>
              <a:rPr lang="en-US" sz="2400" dirty="0"/>
              <a:t> </a:t>
            </a:r>
            <a:r>
              <a:rPr lang="en-US" sz="2400" dirty="0" err="1"/>
              <a:t>sejak</a:t>
            </a:r>
            <a:r>
              <a:rPr lang="en-US" sz="2400" dirty="0"/>
              <a:t> </a:t>
            </a:r>
            <a:r>
              <a:rPr lang="en-US" sz="2400" dirty="0" err="1"/>
              <a:t>tahun</a:t>
            </a:r>
            <a:r>
              <a:rPr lang="en-US" sz="2400" dirty="0"/>
              <a:t> 2022 </a:t>
            </a:r>
            <a:r>
              <a:rPr lang="en-US" sz="2400" dirty="0" err="1"/>
              <a:t>hingga</a:t>
            </a:r>
            <a:r>
              <a:rPr lang="en-US" sz="2400" dirty="0"/>
              <a:t> </a:t>
            </a:r>
            <a:r>
              <a:rPr lang="en-US" sz="2400" dirty="0" err="1"/>
              <a:t>tahun</a:t>
            </a:r>
            <a:r>
              <a:rPr lang="en-US" sz="2400" dirty="0"/>
              <a:t> 2026</a:t>
            </a:r>
          </a:p>
          <a:p>
            <a:pPr marL="914400" indent="-392113"/>
            <a:r>
              <a:rPr lang="en-US" sz="2400" dirty="0" err="1"/>
              <a:t>Anggaran</a:t>
            </a:r>
            <a:r>
              <a:rPr lang="en-US" sz="2400" dirty="0"/>
              <a:t> dana </a:t>
            </a:r>
            <a:r>
              <a:rPr lang="en-US" sz="2400" dirty="0" err="1"/>
              <a:t>pembangunan</a:t>
            </a:r>
            <a:r>
              <a:rPr lang="en-US" sz="2400" dirty="0"/>
              <a:t> PLTU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sebesar</a:t>
            </a:r>
            <a:r>
              <a:rPr lang="en-US" sz="2400" dirty="0"/>
              <a:t> </a:t>
            </a:r>
            <a:r>
              <a:rPr lang="en-US" sz="2400" dirty="0" err="1"/>
              <a:t>Rp</a:t>
            </a:r>
            <a:r>
              <a:rPr lang="en-US" sz="2400" dirty="0"/>
              <a:t> 29,5 </a:t>
            </a:r>
            <a:r>
              <a:rPr lang="en-US" sz="2400" dirty="0" err="1"/>
              <a:t>Triliun</a:t>
            </a:r>
            <a:endParaRPr lang="en-US" sz="2400" dirty="0"/>
          </a:p>
          <a:p>
            <a:pPr marL="914400" indent="-392113"/>
            <a:r>
              <a:rPr lang="en-US" sz="2400" dirty="0"/>
              <a:t>Memaksimalkan resource 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r>
              <a:rPr lang="en-US" sz="2400" dirty="0"/>
              <a:t> </a:t>
            </a:r>
            <a:r>
              <a:rPr lang="en-US" sz="2400" dirty="0" err="1"/>
              <a:t>tim</a:t>
            </a:r>
            <a:r>
              <a:rPr lang="en-US" sz="2400" dirty="0"/>
              <a:t> </a:t>
            </a:r>
            <a:r>
              <a:rPr lang="en-US" sz="2400" dirty="0" err="1"/>
              <a:t>proyek</a:t>
            </a:r>
            <a:r>
              <a:rPr lang="en-US" sz="2400" dirty="0"/>
              <a:t> yang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izin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endParaRPr lang="en-US" sz="2400" dirty="0"/>
          </a:p>
          <a:p>
            <a:pPr marL="914400" indent="-392113"/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biaya</a:t>
            </a:r>
            <a:r>
              <a:rPr lang="en-US" sz="2400" dirty="0"/>
              <a:t>,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pengerjaan</a:t>
            </a:r>
            <a:r>
              <a:rPr lang="en-US" sz="2400" dirty="0"/>
              <a:t> dan </a:t>
            </a:r>
            <a:r>
              <a:rPr lang="en-US" sz="2400" dirty="0" err="1"/>
              <a:t>hal</a:t>
            </a:r>
            <a:r>
              <a:rPr lang="en-US" sz="2400" dirty="0"/>
              <a:t> – </a:t>
            </a:r>
            <a:r>
              <a:rPr lang="en-US" sz="2400" dirty="0" err="1"/>
              <a:t>hal</a:t>
            </a:r>
            <a:r>
              <a:rPr lang="en-US" sz="2400" dirty="0"/>
              <a:t> yang </a:t>
            </a:r>
            <a:r>
              <a:rPr lang="en-US" sz="2400" dirty="0" err="1"/>
              <a:t>berkaitan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dibicarakan</a:t>
            </a:r>
            <a:r>
              <a:rPr lang="en-US" sz="2400" dirty="0"/>
              <a:t> </a:t>
            </a:r>
            <a:r>
              <a:rPr lang="en-US" sz="2400" dirty="0" err="1"/>
              <a:t>lagi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pihak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740B8-0D77-470F-A0E3-5477F257FC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6386" y="-152400"/>
            <a:ext cx="6457950" cy="8382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Project Scope Statement(2)</a:t>
            </a:r>
          </a:p>
        </p:txBody>
      </p:sp>
    </p:spTree>
    <p:extLst>
      <p:ext uri="{BB962C8B-B14F-4D97-AF65-F5344CB8AC3E}">
        <p14:creationId xmlns:p14="http://schemas.microsoft.com/office/powerpoint/2010/main" val="206077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8C9C6F0-C2A9-4C07-A56F-EBDCA5D1B9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05000" y="1066800"/>
            <a:ext cx="8458200" cy="5257800"/>
          </a:xfrm>
        </p:spPr>
        <p:txBody>
          <a:bodyPr>
            <a:normAutofit fontScale="925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Product Requirement and Characteristics</a:t>
            </a:r>
          </a:p>
          <a:p>
            <a:pPr marL="571500" indent="-49213">
              <a:buNone/>
            </a:pPr>
            <a:r>
              <a:rPr lang="en-US" sz="2400" dirty="0" err="1"/>
              <a:t>Proyek</a:t>
            </a:r>
            <a:r>
              <a:rPr lang="en-US" sz="2400" dirty="0"/>
              <a:t> </a:t>
            </a:r>
            <a:r>
              <a:rPr lang="en-US" sz="2400" dirty="0" err="1"/>
              <a:t>pembangunan</a:t>
            </a:r>
            <a:r>
              <a:rPr lang="en-US" sz="2400" dirty="0"/>
              <a:t> Listrik Tenaga </a:t>
            </a:r>
            <a:r>
              <a:rPr lang="en-US" sz="2400" dirty="0" err="1"/>
              <a:t>Uap</a:t>
            </a:r>
            <a:r>
              <a:rPr lang="en-US" sz="2400" dirty="0"/>
              <a:t> </a:t>
            </a:r>
            <a:r>
              <a:rPr lang="en-US" sz="2400" dirty="0" err="1"/>
              <a:t>Indramayu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memenuhi</a:t>
            </a:r>
            <a:r>
              <a:rPr lang="en-US" sz="2400" dirty="0"/>
              <a:t> requirement yang </a:t>
            </a:r>
            <a:r>
              <a:rPr lang="en-US" sz="2400" dirty="0" err="1"/>
              <a:t>ada</a:t>
            </a:r>
            <a:r>
              <a:rPr lang="en-US" sz="2400" dirty="0"/>
              <a:t> dan juga </a:t>
            </a:r>
            <a:r>
              <a:rPr lang="en-US" sz="2400" dirty="0" err="1"/>
              <a:t>memperhatikan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:</a:t>
            </a:r>
          </a:p>
          <a:p>
            <a:pPr marL="800100" indent="-277813"/>
            <a:r>
              <a:rPr lang="en-US" sz="2400" dirty="0"/>
              <a:t>Pembangunan PLTU </a:t>
            </a:r>
            <a:r>
              <a:rPr lang="en-US" sz="2400" dirty="0" err="1"/>
              <a:t>Indramayu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memperhatikan</a:t>
            </a:r>
            <a:r>
              <a:rPr lang="en-US" sz="2400" dirty="0"/>
              <a:t> </a:t>
            </a:r>
            <a:r>
              <a:rPr lang="en-US" sz="2400" dirty="0" err="1"/>
              <a:t>izin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stakeholder</a:t>
            </a:r>
          </a:p>
          <a:p>
            <a:pPr marL="800100" indent="-277813"/>
            <a:r>
              <a:rPr lang="en-US" sz="2400" dirty="0"/>
              <a:t>Monitoring proses </a:t>
            </a:r>
            <a:r>
              <a:rPr lang="en-US" sz="2400" dirty="0" err="1"/>
              <a:t>pinjaman</a:t>
            </a:r>
            <a:r>
              <a:rPr lang="en-US" sz="2400" dirty="0"/>
              <a:t> dan </a:t>
            </a:r>
            <a:r>
              <a:rPr lang="en-US" sz="2400" dirty="0" err="1"/>
              <a:t>pengadaan</a:t>
            </a:r>
            <a:r>
              <a:rPr lang="en-US" sz="2400" dirty="0"/>
              <a:t> </a:t>
            </a:r>
            <a:r>
              <a:rPr lang="en-US" sz="2400" dirty="0" err="1"/>
              <a:t>tanah</a:t>
            </a:r>
            <a:r>
              <a:rPr lang="en-US" sz="2400" dirty="0"/>
              <a:t> yang </a:t>
            </a:r>
            <a:r>
              <a:rPr lang="en-US" sz="2400" dirty="0" err="1"/>
              <a:t>melibatkan</a:t>
            </a:r>
            <a:r>
              <a:rPr lang="en-US" sz="2400" dirty="0"/>
              <a:t> JICA, </a:t>
            </a:r>
            <a:r>
              <a:rPr lang="en-US" sz="2400" dirty="0" err="1"/>
              <a:t>Bapennas</a:t>
            </a:r>
            <a:r>
              <a:rPr lang="en-US" sz="2400" dirty="0"/>
              <a:t>, </a:t>
            </a:r>
            <a:r>
              <a:rPr lang="en-US" sz="2400" dirty="0" err="1"/>
              <a:t>Kementrian</a:t>
            </a:r>
            <a:r>
              <a:rPr lang="en-US" sz="2400" dirty="0"/>
              <a:t> </a:t>
            </a:r>
            <a:r>
              <a:rPr lang="en-US" sz="2400" dirty="0" err="1"/>
              <a:t>Keuangan</a:t>
            </a:r>
            <a:r>
              <a:rPr lang="en-US" sz="2400" dirty="0"/>
              <a:t> dan PT. PLN</a:t>
            </a:r>
          </a:p>
          <a:p>
            <a:pPr marL="800100" indent="-277813"/>
            <a:r>
              <a:rPr lang="en-US" sz="2400" dirty="0" err="1"/>
              <a:t>Tanggung</a:t>
            </a:r>
            <a:r>
              <a:rPr lang="en-US" sz="2400" dirty="0"/>
              <a:t> </a:t>
            </a:r>
            <a:r>
              <a:rPr lang="en-US" sz="2400" dirty="0" err="1"/>
              <a:t>Jawab</a:t>
            </a:r>
            <a:r>
              <a:rPr lang="en-US" sz="2400" dirty="0"/>
              <a:t> PLN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warga</a:t>
            </a:r>
            <a:r>
              <a:rPr lang="en-US" sz="2400" dirty="0"/>
              <a:t> yang </a:t>
            </a:r>
            <a:r>
              <a:rPr lang="en-US" sz="2400" dirty="0" err="1"/>
              <a:t>kehilangan</a:t>
            </a:r>
            <a:r>
              <a:rPr lang="en-US" sz="2400" dirty="0"/>
              <a:t> </a:t>
            </a:r>
            <a:r>
              <a:rPr lang="en-US" sz="2400" dirty="0" err="1"/>
              <a:t>lahan</a:t>
            </a:r>
            <a:r>
              <a:rPr lang="en-US" sz="2400" dirty="0"/>
              <a:t> </a:t>
            </a:r>
            <a:r>
              <a:rPr lang="en-US" sz="2400" dirty="0" err="1"/>
              <a:t>garap</a:t>
            </a:r>
            <a:endParaRPr lang="en-US" sz="2400" dirty="0"/>
          </a:p>
          <a:p>
            <a:pPr marL="800100" indent="-277813"/>
            <a:r>
              <a:rPr lang="en-US" sz="2400" dirty="0" err="1"/>
              <a:t>Memperhatikan</a:t>
            </a:r>
            <a:r>
              <a:rPr lang="en-US" sz="2400" dirty="0"/>
              <a:t> </a:t>
            </a:r>
            <a:r>
              <a:rPr lang="en-US" sz="2400" dirty="0" err="1"/>
              <a:t>dampak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r>
              <a:rPr lang="en-US" sz="2400" dirty="0"/>
              <a:t> </a:t>
            </a:r>
            <a:r>
              <a:rPr lang="en-US" sz="2400" dirty="0" err="1"/>
              <a:t>disekitar</a:t>
            </a:r>
            <a:r>
              <a:rPr lang="en-US" sz="2400" dirty="0"/>
              <a:t> </a:t>
            </a:r>
            <a:r>
              <a:rPr lang="en-US" sz="2400" dirty="0" err="1"/>
              <a:t>lahan</a:t>
            </a:r>
            <a:r>
              <a:rPr lang="en-US" sz="2400" dirty="0"/>
              <a:t> </a:t>
            </a:r>
            <a:r>
              <a:rPr lang="en-US" sz="2400" dirty="0" err="1"/>
              <a:t>pembangunan</a:t>
            </a:r>
            <a:endParaRPr lang="en-US" sz="2400" dirty="0"/>
          </a:p>
          <a:p>
            <a:pPr marL="800100" indent="-277813"/>
            <a:r>
              <a:rPr lang="en-US" sz="2400" dirty="0" err="1"/>
              <a:t>Mendukung</a:t>
            </a:r>
            <a:r>
              <a:rPr lang="en-US" sz="2400" dirty="0"/>
              <a:t> program </a:t>
            </a:r>
            <a:r>
              <a:rPr lang="en-US" sz="2400" dirty="0" err="1"/>
              <a:t>pembangunan</a:t>
            </a:r>
            <a:r>
              <a:rPr lang="en-US" sz="2400" dirty="0"/>
              <a:t> </a:t>
            </a:r>
            <a:r>
              <a:rPr lang="en-US" sz="2400" dirty="0" err="1"/>
              <a:t>produksi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negeri</a:t>
            </a:r>
          </a:p>
          <a:p>
            <a:pPr marL="800100" indent="-277813"/>
            <a:r>
              <a:rPr lang="en-US" sz="2400" dirty="0" err="1"/>
              <a:t>Mencapai</a:t>
            </a:r>
            <a:r>
              <a:rPr lang="en-US" sz="2400" dirty="0"/>
              <a:t> </a:t>
            </a:r>
            <a:r>
              <a:rPr lang="en-US" sz="2400" dirty="0" err="1"/>
              <a:t>kapasitas</a:t>
            </a:r>
            <a:r>
              <a:rPr lang="en-US" sz="2400" dirty="0"/>
              <a:t> 1000 MW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740B8-0D77-470F-A0E3-5477F257FC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-152400"/>
            <a:ext cx="7543800" cy="10080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Project Scope Statement(2)</a:t>
            </a:r>
          </a:p>
        </p:txBody>
      </p:sp>
    </p:spTree>
    <p:extLst>
      <p:ext uri="{BB962C8B-B14F-4D97-AF65-F5344CB8AC3E}">
        <p14:creationId xmlns:p14="http://schemas.microsoft.com/office/powerpoint/2010/main" val="422482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8C9C6F0-C2A9-4C07-A56F-EBDCA5D1B9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8350" y="1143000"/>
            <a:ext cx="8115300" cy="50752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Product Acceptance Criteria</a:t>
            </a:r>
          </a:p>
          <a:p>
            <a:pPr marL="522288" indent="0">
              <a:buClr>
                <a:srgbClr val="E48312"/>
              </a:buClr>
              <a:buNone/>
            </a:pPr>
            <a:r>
              <a:rPr lang="en-US" sz="2400" dirty="0" err="1">
                <a:solidFill>
                  <a:srgbClr val="000000"/>
                </a:solidFill>
              </a:rPr>
              <a:t>Kriteria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penerimaan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proyek</a:t>
            </a:r>
            <a:r>
              <a:rPr lang="en-US" sz="2400" dirty="0">
                <a:solidFill>
                  <a:srgbClr val="000000"/>
                </a:solidFill>
              </a:rPr>
              <a:t> oleh stakeholder </a:t>
            </a:r>
            <a:r>
              <a:rPr lang="en-US" sz="2400" dirty="0" err="1">
                <a:solidFill>
                  <a:srgbClr val="000000"/>
                </a:solidFill>
              </a:rPr>
              <a:t>proyek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pembangunan</a:t>
            </a:r>
            <a:r>
              <a:rPr lang="en-US" sz="2400" dirty="0">
                <a:solidFill>
                  <a:srgbClr val="000000"/>
                </a:solidFill>
              </a:rPr>
              <a:t> PLTU </a:t>
            </a:r>
            <a:r>
              <a:rPr lang="en-US" sz="2400" dirty="0" err="1">
                <a:solidFill>
                  <a:srgbClr val="000000"/>
                </a:solidFill>
              </a:rPr>
              <a:t>Indramayu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adalah</a:t>
            </a:r>
            <a:r>
              <a:rPr lang="en-US" sz="2400" dirty="0">
                <a:solidFill>
                  <a:srgbClr val="000000"/>
                </a:solidFill>
              </a:rPr>
              <a:t> :</a:t>
            </a:r>
          </a:p>
          <a:p>
            <a:pPr marL="1093788" indent="-342900" defTabSz="1093788">
              <a:buClr>
                <a:srgbClr val="E48312"/>
              </a:buClr>
            </a:pPr>
            <a:r>
              <a:rPr lang="en-US" sz="2400" dirty="0" err="1">
                <a:solidFill>
                  <a:srgbClr val="000000"/>
                </a:solidFill>
              </a:rPr>
              <a:t>Pemprov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Jawa</a:t>
            </a:r>
            <a:r>
              <a:rPr lang="en-US" sz="2400" dirty="0">
                <a:solidFill>
                  <a:srgbClr val="000000"/>
                </a:solidFill>
              </a:rPr>
              <a:t> Barat </a:t>
            </a:r>
            <a:r>
              <a:rPr lang="en-US" sz="2400" dirty="0" err="1">
                <a:solidFill>
                  <a:srgbClr val="000000"/>
                </a:solidFill>
              </a:rPr>
              <a:t>meminta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tenaga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kerja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lokal</a:t>
            </a:r>
            <a:r>
              <a:rPr lang="en-US" sz="2400" dirty="0">
                <a:solidFill>
                  <a:srgbClr val="000000"/>
                </a:solidFill>
              </a:rPr>
              <a:t> di 3 </a:t>
            </a:r>
            <a:r>
              <a:rPr lang="en-US" sz="2400" dirty="0" err="1">
                <a:solidFill>
                  <a:srgbClr val="000000"/>
                </a:solidFill>
              </a:rPr>
              <a:t>proyek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pembangkit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listrik</a:t>
            </a:r>
            <a:endParaRPr lang="en-US" sz="2400" dirty="0">
              <a:solidFill>
                <a:srgbClr val="000000"/>
              </a:solidFill>
            </a:endParaRPr>
          </a:p>
          <a:p>
            <a:pPr marL="1093788" indent="-342900" defTabSz="1093788">
              <a:buClr>
                <a:srgbClr val="E48312"/>
              </a:buClr>
            </a:pPr>
            <a:r>
              <a:rPr lang="en-US" sz="2400" dirty="0" err="1">
                <a:solidFill>
                  <a:srgbClr val="000000"/>
                </a:solidFill>
              </a:rPr>
              <a:t>Mengurus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pembebasan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lahan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dengan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masyarakat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Project Deliverable (</a:t>
            </a:r>
            <a:r>
              <a:rPr lang="en-US" sz="2400" dirty="0" err="1"/>
              <a:t>Ruang</a:t>
            </a:r>
            <a:r>
              <a:rPr lang="en-US" sz="2400" dirty="0"/>
              <a:t> </a:t>
            </a:r>
            <a:r>
              <a:rPr lang="en-US" sz="2400" dirty="0" err="1"/>
              <a:t>Lingkup</a:t>
            </a:r>
            <a:r>
              <a:rPr lang="en-US" sz="2400" dirty="0"/>
              <a:t> Utama </a:t>
            </a:r>
            <a:r>
              <a:rPr lang="en-US" sz="2400" dirty="0" err="1"/>
              <a:t>Proyek</a:t>
            </a:r>
            <a:r>
              <a:rPr lang="en-US" sz="2400" dirty="0"/>
              <a:t>)</a:t>
            </a:r>
          </a:p>
          <a:p>
            <a:pPr marL="522288" indent="277813"/>
            <a:r>
              <a:rPr lang="en-US" sz="2400" dirty="0"/>
              <a:t>Site Preparation</a:t>
            </a:r>
          </a:p>
          <a:p>
            <a:pPr marL="522288" indent="277813"/>
            <a:r>
              <a:rPr lang="en-US" sz="2400" dirty="0"/>
              <a:t>Civil Works</a:t>
            </a:r>
          </a:p>
          <a:p>
            <a:pPr marL="522288" indent="277813"/>
            <a:r>
              <a:rPr lang="en-US" sz="2400" dirty="0"/>
              <a:t>Steam Generator</a:t>
            </a:r>
          </a:p>
          <a:p>
            <a:pPr marL="522288" indent="277813"/>
            <a:r>
              <a:rPr lang="en-US" sz="2400" dirty="0"/>
              <a:t>Cool &amp; Ash Harding</a:t>
            </a:r>
          </a:p>
          <a:p>
            <a:pPr marL="522288" indent="277813"/>
            <a:r>
              <a:rPr lang="en-US" sz="2400" dirty="0"/>
              <a:t>Balance of </a:t>
            </a:r>
            <a:r>
              <a:rPr lang="en-US" sz="2400" dirty="0" err="1"/>
              <a:t>Rart</a:t>
            </a:r>
            <a:endParaRPr lang="en-US" sz="2400" dirty="0"/>
          </a:p>
          <a:p>
            <a:pPr marL="522288" indent="277813"/>
            <a:r>
              <a:rPr lang="en-US" sz="2400" dirty="0"/>
              <a:t>Electrical Control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740B8-0D77-470F-A0E3-5477F257FC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-152400"/>
            <a:ext cx="7543800" cy="10080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Project Scope Statement(2)</a:t>
            </a:r>
          </a:p>
        </p:txBody>
      </p:sp>
    </p:spTree>
    <p:extLst>
      <p:ext uri="{BB962C8B-B14F-4D97-AF65-F5344CB8AC3E}">
        <p14:creationId xmlns:p14="http://schemas.microsoft.com/office/powerpoint/2010/main" val="36416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8C9C6F0-C2A9-4C07-A56F-EBDCA5D1B9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8350" y="1143000"/>
            <a:ext cx="8115300" cy="5075238"/>
          </a:xfrm>
        </p:spPr>
        <p:txBody>
          <a:bodyPr>
            <a:normAutofit/>
          </a:bodyPr>
          <a:lstStyle/>
          <a:p>
            <a:pPr marL="114300" lvl="0" indent="0">
              <a:lnSpc>
                <a:spcPct val="100000"/>
              </a:lnSpc>
              <a:spcBef>
                <a:spcPct val="20000"/>
              </a:spcBef>
              <a:buClr>
                <a:srgbClr val="A9A57C"/>
              </a:buClr>
              <a:buNone/>
            </a:pPr>
            <a:r>
              <a:rPr lang="en-US" sz="2400" spc="-100" dirty="0">
                <a:solidFill>
                  <a:srgbClr val="675E47"/>
                </a:solidFill>
                <a:latin typeface="Cambria"/>
              </a:rPr>
              <a:t>Project Deliverables (</a:t>
            </a:r>
            <a:r>
              <a:rPr lang="en-US" sz="2400" spc="-100" dirty="0" err="1">
                <a:solidFill>
                  <a:srgbClr val="675E47"/>
                </a:solidFill>
                <a:latin typeface="Cambria"/>
              </a:rPr>
              <a:t>Ruang</a:t>
            </a:r>
            <a:r>
              <a:rPr lang="en-US" sz="2400" spc="-100" dirty="0">
                <a:solidFill>
                  <a:srgbClr val="675E47"/>
                </a:solidFill>
                <a:latin typeface="Cambria"/>
              </a:rPr>
              <a:t> </a:t>
            </a:r>
            <a:r>
              <a:rPr lang="en-US" sz="2400" spc="-100" dirty="0" err="1">
                <a:solidFill>
                  <a:srgbClr val="675E47"/>
                </a:solidFill>
                <a:latin typeface="Cambria"/>
              </a:rPr>
              <a:t>Lingkup</a:t>
            </a:r>
            <a:r>
              <a:rPr lang="en-US" sz="2400" spc="-100" dirty="0">
                <a:solidFill>
                  <a:srgbClr val="675E47"/>
                </a:solidFill>
                <a:latin typeface="Cambria"/>
              </a:rPr>
              <a:t> Utama) :  </a:t>
            </a:r>
            <a:r>
              <a:rPr lang="en-US" sz="2400" spc="-100" dirty="0" err="1">
                <a:solidFill>
                  <a:srgbClr val="675E47"/>
                </a:solidFill>
                <a:latin typeface="Cambria"/>
              </a:rPr>
              <a:t>Implementasi</a:t>
            </a:r>
            <a:r>
              <a:rPr lang="en-US" sz="2400" spc="-100" dirty="0">
                <a:solidFill>
                  <a:srgbClr val="675E47"/>
                </a:solidFill>
                <a:latin typeface="Cambria"/>
              </a:rPr>
              <a:t>  GCG</a:t>
            </a:r>
            <a:endParaRPr lang="en-US" sz="2400" dirty="0">
              <a:solidFill>
                <a:srgbClr val="2F2B20"/>
              </a:solidFill>
            </a:endParaRPr>
          </a:p>
          <a:p>
            <a:pPr marL="868680" lvl="1" indent="-457200">
              <a:lnSpc>
                <a:spcPct val="100000"/>
              </a:lnSpc>
              <a:spcBef>
                <a:spcPct val="20000"/>
              </a:spcBef>
              <a:buClr>
                <a:srgbClr val="9CBEBD"/>
              </a:buClr>
              <a:buFont typeface="Arial" pitchFamily="34" charset="0"/>
              <a:buAutoNum type="arabicPeriod"/>
            </a:pPr>
            <a:r>
              <a:rPr lang="en-US" dirty="0" err="1">
                <a:solidFill>
                  <a:srgbClr val="2F2B20"/>
                </a:solidFill>
              </a:rPr>
              <a:t>Buat</a:t>
            </a:r>
            <a:r>
              <a:rPr lang="en-US" dirty="0">
                <a:solidFill>
                  <a:srgbClr val="2F2B20"/>
                </a:solidFill>
              </a:rPr>
              <a:t> </a:t>
            </a:r>
            <a:r>
              <a:rPr lang="en-US" dirty="0" err="1">
                <a:solidFill>
                  <a:srgbClr val="2F2B20"/>
                </a:solidFill>
              </a:rPr>
              <a:t>perangkat</a:t>
            </a:r>
            <a:r>
              <a:rPr lang="en-US" dirty="0">
                <a:solidFill>
                  <a:srgbClr val="2F2B20"/>
                </a:solidFill>
              </a:rPr>
              <a:t> GCG    </a:t>
            </a:r>
          </a:p>
          <a:p>
            <a:pPr marL="1005840" lvl="2">
              <a:lnSpc>
                <a:spcPct val="100000"/>
              </a:lnSpc>
              <a:spcBef>
                <a:spcPct val="20000"/>
              </a:spcBef>
              <a:buClr>
                <a:srgbClr val="D2CB6C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2F2B20"/>
                </a:solidFill>
              </a:rPr>
              <a:t>Pedoman</a:t>
            </a:r>
            <a:r>
              <a:rPr lang="en-US" sz="2400" dirty="0">
                <a:solidFill>
                  <a:srgbClr val="2F2B20"/>
                </a:solidFill>
              </a:rPr>
              <a:t> GCG                                            </a:t>
            </a:r>
          </a:p>
          <a:p>
            <a:pPr marL="1005840" lvl="2">
              <a:lnSpc>
                <a:spcPct val="100000"/>
              </a:lnSpc>
              <a:spcBef>
                <a:spcPct val="20000"/>
              </a:spcBef>
              <a:buClr>
                <a:srgbClr val="D2CB6C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F2B20"/>
                </a:solidFill>
              </a:rPr>
              <a:t> Board Manual</a:t>
            </a:r>
          </a:p>
          <a:p>
            <a:pPr marL="1005840" lvl="2">
              <a:lnSpc>
                <a:spcPct val="100000"/>
              </a:lnSpc>
              <a:spcBef>
                <a:spcPct val="20000"/>
              </a:spcBef>
              <a:buClr>
                <a:srgbClr val="D2CB6C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2F2B20"/>
                </a:solidFill>
              </a:rPr>
              <a:t>Kode</a:t>
            </a:r>
            <a:r>
              <a:rPr lang="en-US" sz="2400" dirty="0">
                <a:solidFill>
                  <a:srgbClr val="2F2B20"/>
                </a:solidFill>
              </a:rPr>
              <a:t> </a:t>
            </a:r>
            <a:r>
              <a:rPr lang="en-US" sz="2400" dirty="0" err="1">
                <a:solidFill>
                  <a:srgbClr val="2F2B20"/>
                </a:solidFill>
              </a:rPr>
              <a:t>Etik</a:t>
            </a:r>
            <a:r>
              <a:rPr lang="en-US" sz="2400" dirty="0">
                <a:solidFill>
                  <a:srgbClr val="2F2B20"/>
                </a:solidFill>
              </a:rPr>
              <a:t> Perusahaan</a:t>
            </a:r>
          </a:p>
          <a:p>
            <a:pPr marL="1005840" lvl="2">
              <a:lnSpc>
                <a:spcPct val="100000"/>
              </a:lnSpc>
              <a:spcBef>
                <a:spcPct val="20000"/>
              </a:spcBef>
              <a:buClr>
                <a:srgbClr val="D2CB6C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2F2B20"/>
                </a:solidFill>
              </a:rPr>
              <a:t>WBS</a:t>
            </a:r>
          </a:p>
          <a:p>
            <a:pPr marL="868680" lvl="1" indent="-457200">
              <a:lnSpc>
                <a:spcPct val="100000"/>
              </a:lnSpc>
              <a:spcBef>
                <a:spcPct val="20000"/>
              </a:spcBef>
              <a:buClr>
                <a:srgbClr val="9CBEBD"/>
              </a:buClr>
              <a:buFont typeface="+mj-lt"/>
              <a:buAutoNum type="arabicPeriod"/>
            </a:pPr>
            <a:r>
              <a:rPr lang="en-US" dirty="0" err="1">
                <a:solidFill>
                  <a:srgbClr val="2F2B20"/>
                </a:solidFill>
              </a:rPr>
              <a:t>Sosialisasi</a:t>
            </a:r>
            <a:endParaRPr lang="en-US" dirty="0">
              <a:solidFill>
                <a:srgbClr val="2F2B20"/>
              </a:solidFill>
            </a:endParaRPr>
          </a:p>
          <a:p>
            <a:pPr marL="868680" lvl="1" indent="-457200">
              <a:lnSpc>
                <a:spcPct val="100000"/>
              </a:lnSpc>
              <a:spcBef>
                <a:spcPct val="20000"/>
              </a:spcBef>
              <a:buClr>
                <a:srgbClr val="9CBEBD"/>
              </a:buClr>
              <a:buFont typeface="Arial" pitchFamily="34" charset="0"/>
              <a:buAutoNum type="arabicPeriod"/>
            </a:pPr>
            <a:r>
              <a:rPr lang="en-US" dirty="0" err="1">
                <a:solidFill>
                  <a:srgbClr val="2F2B20"/>
                </a:solidFill>
              </a:rPr>
              <a:t>Implementasi</a:t>
            </a:r>
            <a:endParaRPr lang="en-US" dirty="0">
              <a:solidFill>
                <a:srgbClr val="2F2B20"/>
              </a:solidFill>
            </a:endParaRPr>
          </a:p>
          <a:p>
            <a:pPr marL="868680" lvl="1" indent="-457200">
              <a:lnSpc>
                <a:spcPct val="100000"/>
              </a:lnSpc>
              <a:spcBef>
                <a:spcPct val="20000"/>
              </a:spcBef>
              <a:buClr>
                <a:srgbClr val="9CBEBD"/>
              </a:buClr>
              <a:buFont typeface="Arial" pitchFamily="34" charset="0"/>
              <a:buAutoNum type="arabicPeriod"/>
            </a:pPr>
            <a:r>
              <a:rPr lang="en-US" dirty="0" err="1">
                <a:solidFill>
                  <a:srgbClr val="2F2B20"/>
                </a:solidFill>
              </a:rPr>
              <a:t>Evaluasi</a:t>
            </a:r>
            <a:endParaRPr lang="en-US" dirty="0">
              <a:solidFill>
                <a:srgbClr val="2F2B2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740B8-0D77-470F-A0E3-5477F257FC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-152400"/>
            <a:ext cx="7543800" cy="10080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Project Scope Statement(3)</a:t>
            </a:r>
          </a:p>
        </p:txBody>
      </p:sp>
    </p:spTree>
    <p:extLst>
      <p:ext uri="{BB962C8B-B14F-4D97-AF65-F5344CB8AC3E}">
        <p14:creationId xmlns:p14="http://schemas.microsoft.com/office/powerpoint/2010/main" val="6096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Scope: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</p:txBody>
      </p:sp>
      <p:pic>
        <p:nvPicPr>
          <p:cNvPr id="13" name="Picture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4436" y="75562"/>
            <a:ext cx="777922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161361" y="4708477"/>
            <a:ext cx="750627" cy="66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69924" y="842326"/>
            <a:ext cx="8789979" cy="580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buClr>
                <a:srgbClr val="A9A57C"/>
              </a:buClr>
            </a:pPr>
            <a:r>
              <a:rPr lang="id-ID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Document Updates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id-ID" sz="2200" dirty="0">
                <a:solidFill>
                  <a:schemeClr val="tx1"/>
                </a:solidFill>
              </a:rPr>
              <a:t>Yang mungkin di update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Assumption log</a:t>
            </a:r>
          </a:p>
          <a:p>
            <a:pPr lvl="2"/>
            <a:r>
              <a:rPr lang="en-US" sz="2400" dirty="0" err="1">
                <a:solidFill>
                  <a:schemeClr val="tx1"/>
                </a:solidFill>
              </a:rPr>
              <a:t>Diperbarui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dengan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asumsi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tambahan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atau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en-US" sz="2400" dirty="0" err="1">
                <a:solidFill>
                  <a:schemeClr val="tx1"/>
                </a:solidFill>
              </a:rPr>
              <a:t>kendala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diidentifikasi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selama</a:t>
            </a:r>
            <a:r>
              <a:rPr lang="en-US" sz="2400" dirty="0">
                <a:solidFill>
                  <a:schemeClr val="tx1"/>
                </a:solidFill>
              </a:rPr>
              <a:t> proses </a:t>
            </a:r>
            <a:r>
              <a:rPr lang="en-US" sz="2400" dirty="0" err="1">
                <a:solidFill>
                  <a:schemeClr val="tx1"/>
                </a:solidFill>
              </a:rPr>
              <a:t>ini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Requirements documentation</a:t>
            </a:r>
          </a:p>
          <a:p>
            <a:pPr lvl="2"/>
            <a:r>
              <a:rPr lang="en-US" sz="2400" dirty="0" err="1">
                <a:solidFill>
                  <a:schemeClr val="tx1"/>
                </a:solidFill>
              </a:rPr>
              <a:t>Dokumentasi</a:t>
            </a:r>
            <a:r>
              <a:rPr lang="en-US" sz="2400" dirty="0">
                <a:solidFill>
                  <a:schemeClr val="tx1"/>
                </a:solidFill>
              </a:rPr>
              <a:t> requirement </a:t>
            </a:r>
            <a:r>
              <a:rPr lang="en-US" sz="2400" dirty="0" err="1">
                <a:solidFill>
                  <a:schemeClr val="tx1"/>
                </a:solidFill>
              </a:rPr>
              <a:t>dapat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diperbarui</a:t>
            </a:r>
            <a:endParaRPr lang="en-US" sz="2400" dirty="0">
              <a:solidFill>
                <a:schemeClr val="tx1"/>
              </a:solidFill>
            </a:endParaRPr>
          </a:p>
          <a:p>
            <a:pPr lvl="2"/>
            <a:r>
              <a:rPr lang="en-US" sz="2400" dirty="0" err="1">
                <a:solidFill>
                  <a:schemeClr val="tx1"/>
                </a:solidFill>
              </a:rPr>
              <a:t>dengan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persyaratan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tambahan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atau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diubah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Requirements traceability matrix</a:t>
            </a:r>
          </a:p>
          <a:p>
            <a:pPr lvl="2"/>
            <a:r>
              <a:rPr lang="en-US" sz="2400" dirty="0" err="1">
                <a:solidFill>
                  <a:schemeClr val="tx1"/>
                </a:solidFill>
              </a:rPr>
              <a:t>Diperbarui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untuk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mencerminkan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pembaruan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dalam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dokumentasi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persyaratan</a:t>
            </a:r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Stakeholder register</a:t>
            </a:r>
          </a:p>
          <a:p>
            <a:pPr lvl="2"/>
            <a:r>
              <a:rPr lang="en-US" sz="2400" dirty="0" err="1">
                <a:solidFill>
                  <a:schemeClr val="tx1"/>
                </a:solidFill>
              </a:rPr>
              <a:t>Ketika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informasi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tambahan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tentang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pemangku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kepentingan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ada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atau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baru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dikumpulkan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sebagai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hasil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dari</a:t>
            </a:r>
            <a:r>
              <a:rPr lang="en-US" sz="2400" dirty="0">
                <a:solidFill>
                  <a:schemeClr val="tx1"/>
                </a:solidFill>
              </a:rPr>
              <a:t> proses </a:t>
            </a:r>
            <a:r>
              <a:rPr lang="en-US" sz="2400" dirty="0" err="1">
                <a:solidFill>
                  <a:schemeClr val="tx1"/>
                </a:solidFill>
              </a:rPr>
              <a:t>ini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itu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dicatat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dalam</a:t>
            </a:r>
            <a:r>
              <a:rPr lang="en-US" sz="2400" dirty="0">
                <a:solidFill>
                  <a:schemeClr val="tx1"/>
                </a:solidFill>
              </a:rPr>
              <a:t> stakeholder register.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307" y="842326"/>
            <a:ext cx="266362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259307" y="1250273"/>
            <a:ext cx="2663624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Project scope statement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Project documents updates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Assumption log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Requirements documentation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Requirements traceability matrix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Stakeholder register</a:t>
            </a:r>
          </a:p>
        </p:txBody>
      </p:sp>
    </p:spTree>
    <p:extLst>
      <p:ext uri="{BB962C8B-B14F-4D97-AF65-F5344CB8AC3E}">
        <p14:creationId xmlns:p14="http://schemas.microsoft.com/office/powerpoint/2010/main" val="3416977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824833" y="3109386"/>
            <a:ext cx="10542334" cy="1193226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(Work Breakdown Structure) 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9323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639" y="882556"/>
            <a:ext cx="10542334" cy="1369325"/>
          </a:xfrm>
          <a:solidFill>
            <a:schemeClr val="bg2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WBS (Work Breakdown Structure):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penguraian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hirarki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rincian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level yang </a:t>
            </a:r>
            <a:r>
              <a:rPr lang="en-US" dirty="0" err="1"/>
              <a:t>mewakili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detil</a:t>
            </a:r>
            <a:r>
              <a:rPr lang="en-US" dirty="0"/>
              <a:t> </a:t>
            </a:r>
            <a:r>
              <a:rPr lang="en-US" dirty="0" err="1"/>
              <a:t>rincian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.</a:t>
            </a:r>
            <a:endParaRPr lang="id-ID" dirty="0"/>
          </a:p>
          <a:p>
            <a:pPr algn="just"/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50639" y="2815188"/>
            <a:ext cx="10542334" cy="13849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Dekomposisi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hirarkis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berorientasi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deliverable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total scope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pekerjaan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dilakukan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oleh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proyek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mencapai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tujuan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proyek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menciptakan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hasil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diperlukan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638" y="4763490"/>
            <a:ext cx="10542335" cy="95410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Pekerjaan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termasuk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WBS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tidak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termasuk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ruang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lingkup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proyek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023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639" y="882556"/>
            <a:ext cx="10542334" cy="1369325"/>
          </a:xfrm>
          <a:solidFill>
            <a:schemeClr val="bg2">
              <a:lumMod val="90000"/>
            </a:schemeClr>
          </a:solidFill>
        </p:spPr>
        <p:txBody>
          <a:bodyPr>
            <a:normAutofit lnSpcReduction="10000"/>
          </a:bodyPr>
          <a:lstStyle/>
          <a:p>
            <a:pPr algn="just"/>
            <a:r>
              <a:rPr lang="en-US" dirty="0" err="1"/>
              <a:t>Biasanya</a:t>
            </a:r>
            <a:r>
              <a:rPr lang="en-US" dirty="0"/>
              <a:t> di </a:t>
            </a:r>
            <a:r>
              <a:rPr lang="en-US" dirty="0" err="1"/>
              <a:t>presentasikan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Chart</a:t>
            </a:r>
          </a:p>
          <a:p>
            <a:pPr algn="just"/>
            <a:r>
              <a:rPr lang="sv-SE" dirty="0"/>
              <a:t>Item pada tingkat terendah WBS disebut sebagai Paket Kerja (Work Package)</a:t>
            </a:r>
            <a:endParaRPr lang="id-ID" dirty="0"/>
          </a:p>
          <a:p>
            <a:pPr algn="just"/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50639" y="2815188"/>
            <a:ext cx="10542334" cy="9541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merupakan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salah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komunikasi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Stakeholder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639" y="4332602"/>
            <a:ext cx="10542335" cy="95410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digunakan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staffing, estimating Cost,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Resiko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Network diagram (Scheduling) </a:t>
            </a:r>
          </a:p>
        </p:txBody>
      </p:sp>
    </p:spTree>
    <p:extLst>
      <p:ext uri="{BB962C8B-B14F-4D97-AF65-F5344CB8AC3E}">
        <p14:creationId xmlns:p14="http://schemas.microsoft.com/office/powerpoint/2010/main" val="3050182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 : Kapan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Itu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 Di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lakukan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 ?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639" y="882556"/>
            <a:ext cx="10542334" cy="1369325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2"/>
                </a:solidFill>
              </a:rPr>
              <a:t>Di </a:t>
            </a:r>
            <a:r>
              <a:rPr lang="en-US" dirty="0" err="1">
                <a:solidFill>
                  <a:schemeClr val="tx2"/>
                </a:solidFill>
              </a:rPr>
              <a:t>awal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proyek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setelah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seluruh</a:t>
            </a:r>
            <a:r>
              <a:rPr lang="en-US" dirty="0">
                <a:solidFill>
                  <a:schemeClr val="tx2"/>
                </a:solidFill>
              </a:rPr>
              <a:t> Requirement </a:t>
            </a:r>
            <a:r>
              <a:rPr lang="en-US" dirty="0" err="1">
                <a:solidFill>
                  <a:schemeClr val="tx2"/>
                </a:solidFill>
              </a:rPr>
              <a:t>telah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Dikumpulkan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dan</a:t>
            </a:r>
            <a:r>
              <a:rPr lang="en-US" dirty="0">
                <a:solidFill>
                  <a:schemeClr val="tx2"/>
                </a:solidFill>
              </a:rPr>
              <a:t> Scope </a:t>
            </a:r>
            <a:r>
              <a:rPr lang="en-US" dirty="0" err="1">
                <a:solidFill>
                  <a:schemeClr val="tx2"/>
                </a:solidFill>
              </a:rPr>
              <a:t>telah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ditentukan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tetapi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sebelum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sebagian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besar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pekerjaan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dieksekusi</a:t>
            </a:r>
            <a:endParaRPr lang="en-US" dirty="0">
              <a:solidFill>
                <a:schemeClr val="tx2"/>
              </a:solidFill>
            </a:endParaRPr>
          </a:p>
          <a:p>
            <a:pPr algn="just"/>
            <a:endParaRPr lang="id-ID" dirty="0">
              <a:solidFill>
                <a:schemeClr val="tx2"/>
              </a:solidFill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286603" y="2770496"/>
          <a:ext cx="11768047" cy="3930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9610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809" y="1090905"/>
            <a:ext cx="6952381" cy="467619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 Data Flow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410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cs typeface="Century Gothic" charset="0"/>
              </a:rPr>
              <a:t>PROJECT SCOPE MANAGEMENT </a:t>
            </a:r>
            <a:r>
              <a:rPr lang="en-US" sz="3600" b="1" dirty="0">
                <a:solidFill>
                  <a:srgbClr val="FF0000"/>
                </a:solidFill>
                <a:cs typeface="Century Gothic" charset="0"/>
              </a:rPr>
              <a:t>OVERVIEW</a:t>
            </a:r>
            <a:endParaRPr lang="id-ID" sz="3600" b="1" dirty="0">
              <a:solidFill>
                <a:srgbClr val="FF0000"/>
              </a:solidFill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53853" y="1269242"/>
            <a:ext cx="10764355" cy="465329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id-ID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Bahasan</a:t>
            </a: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d-ID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d-ID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/>
            <a:endParaRPr lang="en-US" sz="2800" dirty="0"/>
          </a:p>
          <a:p>
            <a:r>
              <a:rPr lang="en-US" sz="28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Product Scope :</a:t>
            </a:r>
          </a:p>
          <a:p>
            <a:pPr lvl="1"/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Fungsi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fitur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menjadikan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ciri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sebuah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produk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jasa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hasil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lvl="1"/>
            <a:endParaRPr lang="en-US" sz="2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Project Scope :</a:t>
            </a:r>
          </a:p>
          <a:p>
            <a:pPr lvl="1"/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Apa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saja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harus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dilakukan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menciptakan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produk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jasa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hasil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memiliki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fungsi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fitur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spesifik</a:t>
            </a:r>
            <a:endParaRPr lang="en-US" sz="2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/>
            <a:endParaRPr lang="id-ID" sz="2800" dirty="0">
              <a:solidFill>
                <a:schemeClr val="tx2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655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Diagram 13"/>
          <p:cNvGraphicFramePr/>
          <p:nvPr/>
        </p:nvGraphicFramePr>
        <p:xfrm>
          <a:off x="1704454" y="1269242"/>
          <a:ext cx="8128000" cy="4775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3921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INPUT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Diagram 13"/>
          <p:cNvGraphicFramePr/>
          <p:nvPr/>
        </p:nvGraphicFramePr>
        <p:xfrm>
          <a:off x="50639" y="887104"/>
          <a:ext cx="2376227" cy="4775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2965028" y="1050878"/>
          <a:ext cx="8690159" cy="5691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01214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INPUT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Diagram 13"/>
          <p:cNvGraphicFramePr/>
          <p:nvPr/>
        </p:nvGraphicFramePr>
        <p:xfrm>
          <a:off x="50639" y="887104"/>
          <a:ext cx="2376227" cy="4775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2965028" y="1050878"/>
          <a:ext cx="8690159" cy="5691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26514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Tools &amp; Techniques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Diagram 13"/>
          <p:cNvGraphicFramePr/>
          <p:nvPr/>
        </p:nvGraphicFramePr>
        <p:xfrm>
          <a:off x="50639" y="859807"/>
          <a:ext cx="2433254" cy="2866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2965028" y="1050878"/>
          <a:ext cx="8690159" cy="5691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7178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Sample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271" y="1582682"/>
            <a:ext cx="7249272" cy="47937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03" y="1582682"/>
            <a:ext cx="2990850" cy="46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4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Sample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52512"/>
            <a:ext cx="10135773" cy="537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5048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Sample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9754773" cy="544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608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:\other\TU-logo-primer-memusa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944" y="5443120"/>
            <a:ext cx="685800" cy="8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753600" cy="6477000"/>
          </a:xfrm>
        </p:spPr>
      </p:pic>
    </p:spTree>
    <p:extLst>
      <p:ext uri="{BB962C8B-B14F-4D97-AF65-F5344CB8AC3E}">
        <p14:creationId xmlns:p14="http://schemas.microsoft.com/office/powerpoint/2010/main" val="6257233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other\TU-logo-primer-memusa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944" y="5443120"/>
            <a:ext cx="685800" cy="8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8600"/>
            <a:ext cx="7848600" cy="6324600"/>
          </a:xfrm>
        </p:spPr>
      </p:pic>
    </p:spTree>
    <p:extLst>
      <p:ext uri="{BB962C8B-B14F-4D97-AF65-F5344CB8AC3E}">
        <p14:creationId xmlns:p14="http://schemas.microsoft.com/office/powerpoint/2010/main" val="1303058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Outputs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Diagram 13"/>
          <p:cNvGraphicFramePr/>
          <p:nvPr/>
        </p:nvGraphicFramePr>
        <p:xfrm>
          <a:off x="50639" y="914400"/>
          <a:ext cx="2608239" cy="3780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2965028" y="1050878"/>
          <a:ext cx="8690159" cy="5691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511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9" y="1"/>
            <a:ext cx="10703797" cy="694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cs typeface="Century Gothic" charset="0"/>
              </a:rPr>
              <a:t>PROJECT SCOPE MANAGEMENT </a:t>
            </a:r>
            <a:r>
              <a:rPr lang="en-US" sz="3600" b="1" dirty="0">
                <a:solidFill>
                  <a:srgbClr val="FF0000"/>
                </a:solidFill>
                <a:cs typeface="Century Gothic" charset="0"/>
              </a:rPr>
              <a:t>OVERVIEW</a:t>
            </a:r>
            <a:endParaRPr lang="id-ID" sz="3600" b="1" dirty="0">
              <a:solidFill>
                <a:srgbClr val="FF0000"/>
              </a:solidFill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6574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Outputs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Diagram 13"/>
          <p:cNvGraphicFramePr/>
          <p:nvPr/>
        </p:nvGraphicFramePr>
        <p:xfrm>
          <a:off x="50639" y="914400"/>
          <a:ext cx="2608239" cy="3780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2965028" y="1050878"/>
          <a:ext cx="8690159" cy="5691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67273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13898" y="866211"/>
            <a:ext cx="2710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PACKAGES</a:t>
            </a:r>
          </a:p>
        </p:txBody>
      </p:sp>
      <p:graphicFrame>
        <p:nvGraphicFramePr>
          <p:cNvPr id="3" name="Diagram 2"/>
          <p:cNvGraphicFramePr/>
          <p:nvPr/>
        </p:nvGraphicFramePr>
        <p:xfrm>
          <a:off x="2626436" y="126924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6863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13898" y="866211"/>
            <a:ext cx="2757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WBS DICTIONARY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526892" y="1389431"/>
            <a:ext cx="9589827" cy="101566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Dirancang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mengontrol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pekerjaan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dilakukan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kapan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mencegah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lingkup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creep,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meningkatkan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pemahaman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tentang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upaya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setiap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tugas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6891" y="2584265"/>
            <a:ext cx="9589827" cy="4093428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marL="708660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Komponen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WBS dictionary :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account identifier ,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 of work ,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assumtion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contrains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responsible organization ,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schedule milestone ,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associated schedule activities ,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 required  ,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estimate ,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requirement ,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acceptance criteria ,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 references , </a:t>
            </a:r>
          </a:p>
          <a:p>
            <a:pPr marL="116586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agreement information.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79" y="2584264"/>
            <a:ext cx="5070039" cy="40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967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Create WBS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48" y="1008631"/>
            <a:ext cx="9529339" cy="56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7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824833" y="3109386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VALIDATE SCOPE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4159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Validate Scope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3845" y="1237275"/>
            <a:ext cx="10542334" cy="1369325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d-ID" dirty="0">
                <a:solidFill>
                  <a:schemeClr val="tx2"/>
                </a:solidFill>
              </a:rPr>
              <a:t>Validate</a:t>
            </a:r>
            <a:r>
              <a:rPr lang="en-US" dirty="0">
                <a:solidFill>
                  <a:schemeClr val="tx2"/>
                </a:solidFill>
              </a:rPr>
              <a:t> Scope </a:t>
            </a:r>
            <a:r>
              <a:rPr lang="en-US" dirty="0" err="1">
                <a:solidFill>
                  <a:schemeClr val="tx2"/>
                </a:solidFill>
              </a:rPr>
              <a:t>ini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merupakan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tahap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dimana</a:t>
            </a:r>
            <a:r>
              <a:rPr lang="en-US" dirty="0">
                <a:solidFill>
                  <a:schemeClr val="tx2"/>
                </a:solidFill>
              </a:rPr>
              <a:t> final project  </a:t>
            </a:r>
            <a:r>
              <a:rPr lang="en-US" dirty="0" err="1">
                <a:solidFill>
                  <a:schemeClr val="tx2"/>
                </a:solidFill>
              </a:rPr>
              <a:t>diserahkan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kepada</a:t>
            </a:r>
            <a:r>
              <a:rPr lang="en-US" dirty="0">
                <a:solidFill>
                  <a:schemeClr val="tx2"/>
                </a:solidFill>
              </a:rPr>
              <a:t> stakeholder </a:t>
            </a:r>
            <a:r>
              <a:rPr lang="en-US" dirty="0" err="1">
                <a:solidFill>
                  <a:schemeClr val="tx2"/>
                </a:solidFill>
              </a:rPr>
              <a:t>untuk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diverifikasi</a:t>
            </a:r>
            <a:r>
              <a:rPr lang="en-US" dirty="0">
                <a:solidFill>
                  <a:schemeClr val="tx2"/>
                </a:solidFill>
              </a:rPr>
              <a:t>. </a:t>
            </a:r>
            <a:r>
              <a:rPr lang="en-US" dirty="0" err="1">
                <a:solidFill>
                  <a:schemeClr val="tx2"/>
                </a:solidFill>
              </a:rPr>
              <a:t>Bertujuan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untuk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kelayakan</a:t>
            </a:r>
            <a:r>
              <a:rPr lang="en-US" dirty="0">
                <a:solidFill>
                  <a:schemeClr val="tx2"/>
                </a:solidFill>
              </a:rPr>
              <a:t> deliverable, </a:t>
            </a:r>
            <a:r>
              <a:rPr lang="en-US" dirty="0" err="1">
                <a:solidFill>
                  <a:schemeClr val="tx2"/>
                </a:solidFill>
              </a:rPr>
              <a:t>sesuai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standar</a:t>
            </a:r>
            <a:r>
              <a:rPr lang="en-US" dirty="0">
                <a:solidFill>
                  <a:schemeClr val="tx2"/>
                </a:solidFill>
              </a:rPr>
              <a:t> yang </a:t>
            </a:r>
            <a:r>
              <a:rPr lang="en-US" dirty="0" err="1">
                <a:solidFill>
                  <a:schemeClr val="tx2"/>
                </a:solidFill>
              </a:rPr>
              <a:t>telah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ditentukan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atau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tidak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id-ID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3845" y="3129087"/>
            <a:ext cx="10542334" cy="138499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jika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proyek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dibatalkan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tengah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jalan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atau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sebelum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penyelesaian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validate scope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dilakukan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mendokumentasikan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titik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 mana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terkait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scope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proyek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terakhir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8727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28" y="887104"/>
            <a:ext cx="6857143" cy="597089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Validate Scope Data Flow Diagram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59736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Validate Scope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Diagram 2"/>
          <p:cNvGraphicFramePr/>
          <p:nvPr/>
        </p:nvGraphicFramePr>
        <p:xfrm>
          <a:off x="1513385" y="126924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36696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Validate Scope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30" y="1528549"/>
            <a:ext cx="9784743" cy="51110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854" y="955343"/>
            <a:ext cx="585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Hubungan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antara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Validate Scope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Control Quality</a:t>
            </a:r>
          </a:p>
        </p:txBody>
      </p:sp>
    </p:spTree>
    <p:extLst>
      <p:ext uri="{BB962C8B-B14F-4D97-AF65-F5344CB8AC3E}">
        <p14:creationId xmlns:p14="http://schemas.microsoft.com/office/powerpoint/2010/main" val="42262608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Validate Scope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7130" y="885420"/>
            <a:ext cx="2793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1373" y="899910"/>
            <a:ext cx="364395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Tools &amp; Techniques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29349" y="921861"/>
            <a:ext cx="266362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7130" y="1310816"/>
            <a:ext cx="2793742" cy="4801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 plan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Project Document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Lessons learned register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reports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Documentation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 tracebility matrix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Verified Deliverable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performance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1373" y="1329808"/>
            <a:ext cx="3643952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Inspection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Decision Making Technique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9349" y="1329808"/>
            <a:ext cx="2663624" cy="36933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Accepted Deliverables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 Requests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performance Information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Document Update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Lessons learned register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documentation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traceability matrix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357350" y="1791473"/>
            <a:ext cx="327545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601803" y="1714051"/>
            <a:ext cx="368489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86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cs typeface="Century Gothic" charset="0"/>
              </a:rPr>
              <a:t>PROJECT SCOPE MANAGEMENT </a:t>
            </a:r>
            <a:r>
              <a:rPr lang="en-US" sz="3600" b="1" dirty="0">
                <a:solidFill>
                  <a:srgbClr val="FF0000"/>
                </a:solidFill>
                <a:cs typeface="Century Gothic" charset="0"/>
              </a:rPr>
              <a:t>OVERVIEW</a:t>
            </a:r>
            <a:endParaRPr lang="id-ID" sz="3600" b="1" dirty="0">
              <a:solidFill>
                <a:srgbClr val="FF0000"/>
              </a:solidFill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9" y="873457"/>
            <a:ext cx="9571513" cy="444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983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Validate Scope: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INPUT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89629" y="773374"/>
            <a:ext cx="9365021" cy="598226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u="sng" dirty="0"/>
              <a:t>1. </a:t>
            </a:r>
            <a:r>
              <a:rPr lang="id-ID" sz="1400" b="1" u="sng" dirty="0"/>
              <a:t>Project Management plan</a:t>
            </a:r>
          </a:p>
          <a:p>
            <a:pPr marL="365760" lvl="1" indent="0">
              <a:buNone/>
            </a:pPr>
            <a:r>
              <a:rPr lang="id-ID" sz="1400" dirty="0"/>
              <a:t>Project management plan berisi Scope baseline yang di dalamnya terdapat project scope statement , WBS , dan WBS dictionary</a:t>
            </a:r>
            <a:endParaRPr lang="en-US" sz="1400" dirty="0"/>
          </a:p>
          <a:p>
            <a:pPr marL="742950" lvl="1" indent="-285750"/>
            <a:r>
              <a:rPr lang="en-US" sz="1400" dirty="0"/>
              <a:t>Scope management plan</a:t>
            </a:r>
          </a:p>
          <a:p>
            <a:pPr marL="457200" lvl="1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Menentukan</a:t>
            </a:r>
            <a:r>
              <a:rPr lang="en-US" sz="1400" dirty="0"/>
              <a:t> </a:t>
            </a:r>
            <a:r>
              <a:rPr lang="en-US" sz="1400" dirty="0" err="1"/>
              <a:t>seberapa</a:t>
            </a:r>
            <a:r>
              <a:rPr lang="en-US" sz="1400" dirty="0"/>
              <a:t> formal </a:t>
            </a:r>
            <a:r>
              <a:rPr lang="en-US" sz="1400" dirty="0" err="1"/>
              <a:t>penerimaan</a:t>
            </a:r>
            <a:r>
              <a:rPr lang="en-US" sz="1400" dirty="0"/>
              <a:t>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proyek</a:t>
            </a:r>
            <a:r>
              <a:rPr lang="en-US" sz="1400" dirty="0"/>
              <a:t> yang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selesai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diperoleh</a:t>
            </a:r>
            <a:r>
              <a:rPr lang="en-US" sz="1400" dirty="0"/>
              <a:t>.</a:t>
            </a:r>
          </a:p>
          <a:p>
            <a:pPr marL="742950" lvl="1" indent="-285750"/>
            <a:r>
              <a:rPr lang="en-US" sz="1400" dirty="0"/>
              <a:t>Requirements management plan</a:t>
            </a:r>
          </a:p>
          <a:p>
            <a:pPr marL="457200" lvl="1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Menjelaskan</a:t>
            </a:r>
            <a:r>
              <a:rPr lang="en-US" sz="1400" dirty="0"/>
              <a:t> </a:t>
            </a:r>
            <a:r>
              <a:rPr lang="en-US" sz="1400" dirty="0" err="1"/>
              <a:t>bagaimana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</a:t>
            </a:r>
            <a:r>
              <a:rPr lang="en-US" sz="1400" dirty="0" err="1"/>
              <a:t>proyek</a:t>
            </a:r>
            <a:r>
              <a:rPr lang="en-US" sz="1400" dirty="0"/>
              <a:t> </a:t>
            </a:r>
            <a:r>
              <a:rPr lang="en-US" sz="1400" dirty="0" err="1"/>
              <a:t>divalidasi</a:t>
            </a:r>
            <a:endParaRPr lang="en-US" sz="1400" dirty="0"/>
          </a:p>
          <a:p>
            <a:pPr marL="742950" lvl="1" indent="-285750"/>
            <a:r>
              <a:rPr lang="en-US" sz="1400" dirty="0"/>
              <a:t>Scope baseline</a:t>
            </a:r>
          </a:p>
          <a:p>
            <a:pPr marL="822960" lvl="2" indent="0">
              <a:buNone/>
            </a:pPr>
            <a:r>
              <a:rPr lang="en-US" sz="1400" dirty="0"/>
              <a:t>Scope baseline </a:t>
            </a:r>
            <a:r>
              <a:rPr lang="en-US" sz="1400" dirty="0" err="1"/>
              <a:t>dibandingkan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aktual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menentukan</a:t>
            </a:r>
            <a:r>
              <a:rPr lang="en-US" sz="1400" dirty="0"/>
              <a:t> </a:t>
            </a:r>
            <a:r>
              <a:rPr lang="en-US" sz="1400" dirty="0" err="1"/>
              <a:t>apakah</a:t>
            </a:r>
            <a:r>
              <a:rPr lang="en-US" sz="1400" dirty="0"/>
              <a:t> </a:t>
            </a:r>
            <a:r>
              <a:rPr lang="en-US" sz="1400" dirty="0" err="1"/>
              <a:t>perubahan</a:t>
            </a:r>
            <a:r>
              <a:rPr lang="en-US" sz="1400" dirty="0"/>
              <a:t>, </a:t>
            </a:r>
            <a:r>
              <a:rPr lang="en-US" sz="1400" dirty="0" err="1"/>
              <a:t>tindakan</a:t>
            </a:r>
            <a:r>
              <a:rPr lang="en-US" sz="1400" dirty="0"/>
              <a:t> </a:t>
            </a:r>
            <a:r>
              <a:rPr lang="en-US" sz="1400" dirty="0" err="1"/>
              <a:t>korektif</a:t>
            </a:r>
            <a:r>
              <a:rPr lang="en-US" sz="1400" dirty="0"/>
              <a:t>,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tindakan</a:t>
            </a:r>
            <a:r>
              <a:rPr lang="en-US" sz="1400" dirty="0"/>
              <a:t> </a:t>
            </a:r>
            <a:r>
              <a:rPr lang="en-US" sz="1400" dirty="0" err="1"/>
              <a:t>pencegahan</a:t>
            </a:r>
            <a:r>
              <a:rPr lang="en-US" sz="1400" dirty="0"/>
              <a:t> </a:t>
            </a:r>
            <a:r>
              <a:rPr lang="en-US" sz="1400" dirty="0" err="1"/>
              <a:t>diperlukan</a:t>
            </a:r>
            <a:endParaRPr lang="en-US" sz="1400" dirty="0"/>
          </a:p>
          <a:p>
            <a:pPr marL="0" indent="0" algn="just">
              <a:buClr>
                <a:srgbClr val="A9A57C"/>
              </a:buClr>
              <a:buNone/>
            </a:pPr>
            <a:r>
              <a:rPr lang="en-US" sz="1400" b="1" u="sng" dirty="0"/>
              <a:t>2. Project Document</a:t>
            </a:r>
          </a:p>
          <a:p>
            <a:pPr algn="just">
              <a:buClr>
                <a:srgbClr val="A9A57C"/>
              </a:buClr>
            </a:pPr>
            <a:r>
              <a:rPr lang="en-US" sz="1400" dirty="0"/>
              <a:t>Lessons learned register</a:t>
            </a:r>
          </a:p>
          <a:p>
            <a:pPr marL="457200" lvl="1" indent="0" algn="just">
              <a:buClr>
                <a:srgbClr val="A9A57C"/>
              </a:buClr>
              <a:buNone/>
            </a:pPr>
            <a:r>
              <a:rPr lang="en-US" sz="1400" dirty="0" err="1"/>
              <a:t>Pelajaran</a:t>
            </a:r>
            <a:r>
              <a:rPr lang="en-US" sz="1400" dirty="0"/>
              <a:t> yang </a:t>
            </a:r>
            <a:r>
              <a:rPr lang="en-US" sz="1400" dirty="0" err="1"/>
              <a:t>dipelajari</a:t>
            </a:r>
            <a:r>
              <a:rPr lang="en-US" sz="1400" dirty="0"/>
              <a:t> </a:t>
            </a:r>
            <a:r>
              <a:rPr lang="en-US" sz="1400" dirty="0" err="1"/>
              <a:t>sebelumnya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proyek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diterapkan</a:t>
            </a:r>
            <a:r>
              <a:rPr lang="en-US" sz="1400" dirty="0"/>
              <a:t> </a:t>
            </a:r>
            <a:r>
              <a:rPr lang="en-US" sz="1400" dirty="0" err="1"/>
              <a:t>oleh</a:t>
            </a:r>
            <a:r>
              <a:rPr lang="en-US" sz="1400" dirty="0"/>
              <a:t> </a:t>
            </a:r>
            <a:r>
              <a:rPr lang="en-US" sz="1400" dirty="0" err="1"/>
              <a:t>fase</a:t>
            </a:r>
            <a:r>
              <a:rPr lang="en-US" sz="1400" dirty="0"/>
              <a:t> </a:t>
            </a:r>
            <a:r>
              <a:rPr lang="en-US" sz="1400" dirty="0" err="1"/>
              <a:t>selanjutnya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proyek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efisiensi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efektivitas</a:t>
            </a:r>
            <a:r>
              <a:rPr lang="en-US" sz="1400" dirty="0"/>
              <a:t> </a:t>
            </a:r>
            <a:r>
              <a:rPr lang="en-US" sz="1400" dirty="0" err="1"/>
              <a:t>validasi</a:t>
            </a:r>
            <a:r>
              <a:rPr lang="en-US" sz="1400" dirty="0"/>
              <a:t> </a:t>
            </a:r>
            <a:r>
              <a:rPr lang="en-US" sz="1400" dirty="0" err="1"/>
              <a:t>kiriman</a:t>
            </a:r>
            <a:r>
              <a:rPr lang="en-US" sz="1400" dirty="0"/>
              <a:t>.</a:t>
            </a:r>
          </a:p>
          <a:p>
            <a:pPr algn="just">
              <a:buClr>
                <a:srgbClr val="A9A57C"/>
              </a:buClr>
            </a:pPr>
            <a:r>
              <a:rPr lang="en-US" sz="1400" dirty="0"/>
              <a:t>Quality reports</a:t>
            </a:r>
          </a:p>
          <a:p>
            <a:pPr marL="457200" lvl="1" indent="0" algn="just">
              <a:buClr>
                <a:srgbClr val="A9A57C"/>
              </a:buClr>
              <a:buNone/>
            </a:pPr>
            <a:r>
              <a:rPr lang="en-US" sz="1400" dirty="0" err="1"/>
              <a:t>Mencakup</a:t>
            </a:r>
            <a:r>
              <a:rPr lang="en-US" sz="1400" dirty="0"/>
              <a:t> </a:t>
            </a:r>
            <a:r>
              <a:rPr lang="en-US" sz="1400" dirty="0" err="1"/>
              <a:t>semua</a:t>
            </a:r>
            <a:r>
              <a:rPr lang="en-US" sz="1400" dirty="0"/>
              <a:t> </a:t>
            </a:r>
            <a:r>
              <a:rPr lang="en-US" sz="1400" dirty="0" err="1"/>
              <a:t>masalah</a:t>
            </a:r>
            <a:r>
              <a:rPr lang="en-US" sz="1400" dirty="0"/>
              <a:t> Quality </a:t>
            </a:r>
            <a:r>
              <a:rPr lang="en-US" sz="1400" dirty="0" err="1"/>
              <a:t>assuerance</a:t>
            </a:r>
            <a:r>
              <a:rPr lang="en-US" sz="1400" dirty="0"/>
              <a:t> </a:t>
            </a:r>
            <a:r>
              <a:rPr lang="en-US" sz="1400" dirty="0" err="1"/>
              <a:t>dikelola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ditingkatkan</a:t>
            </a:r>
            <a:r>
              <a:rPr lang="en-US" sz="1400" dirty="0"/>
              <a:t> </a:t>
            </a:r>
            <a:r>
              <a:rPr lang="en-US" sz="1400" dirty="0" err="1"/>
              <a:t>oleh</a:t>
            </a:r>
            <a:r>
              <a:rPr lang="en-US" sz="1400" dirty="0"/>
              <a:t> </a:t>
            </a:r>
            <a:r>
              <a:rPr lang="en-US" sz="1400" dirty="0" err="1"/>
              <a:t>tim</a:t>
            </a:r>
            <a:r>
              <a:rPr lang="en-US" sz="1400" dirty="0"/>
              <a:t>, </a:t>
            </a:r>
            <a:r>
              <a:rPr lang="en-US" sz="1400" dirty="0" err="1"/>
              <a:t>rekomendasi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perbaikan</a:t>
            </a:r>
            <a:r>
              <a:rPr lang="en-US" sz="1400" dirty="0"/>
              <a:t>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ringkasan</a:t>
            </a:r>
            <a:r>
              <a:rPr lang="en-US" sz="1400" dirty="0"/>
              <a:t> </a:t>
            </a:r>
            <a:r>
              <a:rPr lang="en-US" sz="1400" dirty="0" err="1"/>
              <a:t>temuan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proses </a:t>
            </a:r>
            <a:r>
              <a:rPr lang="en-US" sz="1400" dirty="0" err="1"/>
              <a:t>Kualitas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endParaRPr lang="en-US" sz="1400" dirty="0"/>
          </a:p>
          <a:p>
            <a:pPr lvl="0" algn="just">
              <a:buClr>
                <a:srgbClr val="A9A57C"/>
              </a:buClr>
            </a:pPr>
            <a:r>
              <a:rPr lang="id-ID" sz="1400" dirty="0"/>
              <a:t>Requirement Documentation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en-US" sz="1400" dirty="0"/>
              <a:t>Requirements documentation </a:t>
            </a:r>
            <a:r>
              <a:rPr lang="id-ID" sz="1400" dirty="0"/>
              <a:t>berisi informasi</a:t>
            </a:r>
            <a:r>
              <a:rPr lang="en-US" sz="1400" dirty="0"/>
              <a:t> </a:t>
            </a:r>
            <a:r>
              <a:rPr lang="id-ID" sz="1400" dirty="0"/>
              <a:t>tentang</a:t>
            </a:r>
            <a:r>
              <a:rPr lang="en-US" sz="1400" dirty="0"/>
              <a:t> project, </a:t>
            </a:r>
            <a:r>
              <a:rPr lang="en-US" sz="1400" dirty="0" err="1"/>
              <a:t>produk</a:t>
            </a:r>
            <a:r>
              <a:rPr lang="en-US" sz="1400" dirty="0"/>
              <a:t>, </a:t>
            </a:r>
            <a:r>
              <a:rPr lang="en-US" sz="1400" dirty="0" err="1"/>
              <a:t>kebutuhan</a:t>
            </a:r>
            <a:r>
              <a:rPr lang="en-US" sz="1400" dirty="0"/>
              <a:t> </a:t>
            </a:r>
            <a:r>
              <a:rPr lang="en-US" sz="1400" dirty="0" err="1"/>
              <a:t>teknis</a:t>
            </a:r>
            <a:r>
              <a:rPr lang="en-US" sz="1400" dirty="0"/>
              <a:t> yang </a:t>
            </a:r>
            <a:r>
              <a:rPr lang="en-US" sz="1400" dirty="0" err="1"/>
              <a:t>harus</a:t>
            </a:r>
            <a:r>
              <a:rPr lang="en-US" sz="1400" dirty="0"/>
              <a:t> </a:t>
            </a:r>
            <a:r>
              <a:rPr lang="en-US" sz="1400" dirty="0" err="1"/>
              <a:t>disediakan</a:t>
            </a:r>
            <a:r>
              <a:rPr lang="en-US" sz="1400" dirty="0"/>
              <a:t> di </a:t>
            </a:r>
            <a:r>
              <a:rPr lang="en-US" sz="1400" dirty="0" err="1"/>
              <a:t>dalam</a:t>
            </a:r>
            <a:r>
              <a:rPr lang="en-US" sz="1400" dirty="0"/>
              <a:t> project,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kriteria</a:t>
            </a:r>
            <a:r>
              <a:rPr lang="en-US" sz="1400" dirty="0"/>
              <a:t> </a:t>
            </a:r>
            <a:r>
              <a:rPr lang="en-US" sz="1400" dirty="0" err="1"/>
              <a:t>penerimaan</a:t>
            </a:r>
            <a:r>
              <a:rPr lang="en-US" sz="1400" dirty="0"/>
              <a:t> </a:t>
            </a:r>
            <a:r>
              <a:rPr lang="en-US" sz="1400" dirty="0" err="1"/>
              <a:t>resmi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verifikasi</a:t>
            </a:r>
            <a:endParaRPr lang="id-ID" sz="1400" dirty="0"/>
          </a:p>
          <a:p>
            <a:pPr lvl="0" algn="just">
              <a:buClr>
                <a:srgbClr val="A9A57C"/>
              </a:buClr>
            </a:pPr>
            <a:r>
              <a:rPr lang="id-ID" sz="1400" dirty="0"/>
              <a:t>Requirement tracebility matrix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en-US" sz="1400" dirty="0" err="1"/>
              <a:t>menghubungkan</a:t>
            </a:r>
            <a:r>
              <a:rPr lang="en-US" sz="1400" dirty="0"/>
              <a:t> </a:t>
            </a:r>
            <a:r>
              <a:rPr lang="en-US" sz="1400" dirty="0" err="1"/>
              <a:t>antara</a:t>
            </a:r>
            <a:r>
              <a:rPr lang="en-US" sz="1400" dirty="0"/>
              <a:t> </a:t>
            </a:r>
            <a:r>
              <a:rPr lang="en-US" sz="1400" dirty="0" err="1"/>
              <a:t>persyaratan</a:t>
            </a:r>
            <a:r>
              <a:rPr lang="en-US" sz="1400" dirty="0"/>
              <a:t> yang </a:t>
            </a:r>
            <a:r>
              <a:rPr lang="en-US" sz="1400" dirty="0" err="1"/>
              <a:t>dibutuhkan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kebutuhan</a:t>
            </a:r>
            <a:r>
              <a:rPr lang="en-US" sz="1400" dirty="0"/>
              <a:t> </a:t>
            </a:r>
            <a:r>
              <a:rPr lang="en-US" sz="1400" dirty="0" err="1"/>
              <a:t>awal</a:t>
            </a:r>
            <a:r>
              <a:rPr lang="en-US" sz="1400" dirty="0"/>
              <a:t>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menganalisanya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08766" y="773375"/>
            <a:ext cx="23194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8766" y="1198771"/>
            <a:ext cx="2319400" cy="5447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 plan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Project Document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Lessons learned register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reports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Documentation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 tracebility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Verified Deliverable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performance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713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Validate Scope: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INPUT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08766" y="773375"/>
            <a:ext cx="23194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8766" y="1198771"/>
            <a:ext cx="2319400" cy="54476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 plan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Project Document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Lessons learned register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reports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Documentation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 tracebility matrix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Verified Deliverable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performance Data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70746" y="1264694"/>
            <a:ext cx="88710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id-ID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Verified Deliverable</a:t>
            </a:r>
          </a:p>
          <a:p>
            <a:pPr marL="36576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proyek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telah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dicek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kebenarannya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melalui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Perform Quality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process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9A57C"/>
              </a:buClr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</a:t>
            </a:r>
            <a:r>
              <a:rPr kumimoji="0" lang="id-ID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performance Data</a:t>
            </a:r>
          </a:p>
          <a:p>
            <a:pPr marL="36576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BEBD"/>
              </a:buClr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dapat mencakup tingkat kepatuhan dengan persyaratan,jumlah ketidaksesuaian, keparahan dari ketidaksesuaian, atau jumlah siklus validasi dilakukan dalam periode waktu.</a:t>
            </a:r>
          </a:p>
        </p:txBody>
      </p:sp>
    </p:spTree>
    <p:extLst>
      <p:ext uri="{BB962C8B-B14F-4D97-AF65-F5344CB8AC3E}">
        <p14:creationId xmlns:p14="http://schemas.microsoft.com/office/powerpoint/2010/main" val="17002735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Validate Scope: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ＭＳ Ｐゴシック" charset="0"/>
              </a:rPr>
              <a:t>Tools &amp; Techniques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 6"/>
          <p:cNvGraphicFramePr/>
          <p:nvPr/>
        </p:nvGraphicFramePr>
        <p:xfrm>
          <a:off x="50639" y="982638"/>
          <a:ext cx="2392310" cy="3309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88692" y="982638"/>
            <a:ext cx="7620000" cy="4800600"/>
          </a:xfrm>
        </p:spPr>
        <p:txBody>
          <a:bodyPr/>
          <a:lstStyle/>
          <a:p>
            <a:pPr algn="just"/>
            <a:r>
              <a:rPr lang="id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Inspection</a:t>
            </a:r>
          </a:p>
          <a:p>
            <a:pPr marL="365760" lvl="1" indent="0" algn="just">
              <a:buNone/>
            </a:pP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:</a:t>
            </a:r>
          </a:p>
          <a:p>
            <a:pPr marL="708660" lvl="1" indent="-342900" algn="just">
              <a:buFont typeface="Wingdings" panose="05000000000000000000" pitchFamily="2" charset="2"/>
              <a:buChar char="q"/>
            </a:pPr>
            <a:r>
              <a:rPr lang="en-US" dirty="0" err="1"/>
              <a:t>mengukur</a:t>
            </a:r>
            <a:r>
              <a:rPr lang="en-US" dirty="0"/>
              <a:t>, </a:t>
            </a:r>
          </a:p>
          <a:p>
            <a:pPr marL="708660" lvl="1" indent="-342900" algn="just">
              <a:buFont typeface="Wingdings" panose="05000000000000000000" pitchFamily="2" charset="2"/>
              <a:buChar char="q"/>
            </a:pPr>
            <a:r>
              <a:rPr lang="en-US" dirty="0" err="1"/>
              <a:t>memeriksa</a:t>
            </a:r>
            <a:r>
              <a:rPr lang="en-US" dirty="0"/>
              <a:t>, </a:t>
            </a:r>
          </a:p>
          <a:p>
            <a:pPr marL="708660" lvl="1" indent="-342900" algn="just">
              <a:buFont typeface="Wingdings" panose="05000000000000000000" pitchFamily="2" charset="2"/>
              <a:buChar char="q"/>
            </a:pP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verifikasi</a:t>
            </a:r>
            <a:r>
              <a:rPr lang="en-US" dirty="0"/>
              <a:t> </a:t>
            </a:r>
          </a:p>
          <a:p>
            <a:pPr marL="365760" lvl="1" indent="0" algn="just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.</a:t>
            </a:r>
          </a:p>
          <a:p>
            <a:pPr lvl="0" algn="just">
              <a:buClr>
                <a:srgbClr val="A9A57C"/>
              </a:buClr>
            </a:pPr>
            <a:r>
              <a:rPr lang="id-ID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Decision Making Technique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(Voting)</a:t>
            </a:r>
            <a:endParaRPr lang="id-ID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id-ID" dirty="0"/>
              <a:t>Digunakan untuk mencapai konklusi ketika memvalidasi proyek oleh project team atau para stakeholder</a:t>
            </a:r>
          </a:p>
          <a:p>
            <a:pPr lvl="0" algn="just">
              <a:buClr>
                <a:srgbClr val="A9A57C"/>
              </a:buClr>
            </a:pPr>
            <a:endParaRPr lang="id-ID" dirty="0"/>
          </a:p>
          <a:p>
            <a:pPr marL="365760" lvl="1" indent="0" algn="just">
              <a:buNone/>
            </a:pPr>
            <a:endParaRPr lang="id-ID" dirty="0"/>
          </a:p>
          <a:p>
            <a:pPr lvl="1"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15057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Validate Scope: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ＭＳ Ｐゴシック" charset="0"/>
              </a:rPr>
              <a:t>Outputs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2"/>
            <a:ext cx="873457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50023" y="945689"/>
            <a:ext cx="8877869" cy="490920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d-ID" b="1" dirty="0"/>
              <a:t>Accepted Deliverables</a:t>
            </a:r>
          </a:p>
          <a:p>
            <a:pPr marL="365760" lvl="1" indent="0" algn="just">
              <a:buNone/>
            </a:pPr>
            <a:r>
              <a:rPr lang="en-US" dirty="0" err="1"/>
              <a:t>Merupakan</a:t>
            </a:r>
            <a:r>
              <a:rPr lang="en-US" dirty="0"/>
              <a:t> Output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proses </a:t>
            </a:r>
            <a:r>
              <a:rPr lang="en-US" dirty="0" err="1"/>
              <a:t>Validasi</a:t>
            </a:r>
            <a:r>
              <a:rPr lang="en-US" dirty="0"/>
              <a:t> Scope.</a:t>
            </a:r>
          </a:p>
          <a:p>
            <a:pPr marL="365760" lvl="1" indent="0" algn="just">
              <a:buNone/>
            </a:pPr>
            <a:r>
              <a:rPr lang="en-US" dirty="0"/>
              <a:t>Deliverables 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penerimaan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ditandatangani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disetujui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sponsor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dilanjutkan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Close Project  </a:t>
            </a:r>
            <a:r>
              <a:rPr lang="en-US" dirty="0" err="1"/>
              <a:t>atau</a:t>
            </a:r>
            <a:r>
              <a:rPr lang="en-US" dirty="0"/>
              <a:t> Phase Process.</a:t>
            </a:r>
            <a:endParaRPr lang="id-ID" dirty="0"/>
          </a:p>
          <a:p>
            <a:pPr lvl="0" algn="just">
              <a:buClr>
                <a:srgbClr val="A9A57C"/>
              </a:buClr>
            </a:pPr>
            <a:r>
              <a:rPr lang="id-ID" b="1" dirty="0"/>
              <a:t>Change Requests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en-US" dirty="0"/>
              <a:t>Completed deliverables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yang </a:t>
            </a:r>
            <a:r>
              <a:rPr lang="en-US" dirty="0" err="1"/>
              <a:t>cacat</a:t>
            </a:r>
            <a:r>
              <a:rPr lang="en-US" dirty="0"/>
              <a:t>/</a:t>
            </a:r>
            <a:r>
              <a:rPr lang="en-US" dirty="0" err="1"/>
              <a:t>rusak</a:t>
            </a:r>
            <a:r>
              <a:rPr lang="en-US" dirty="0"/>
              <a:t>.</a:t>
            </a:r>
          </a:p>
          <a:p>
            <a:pPr lvl="0" algn="just">
              <a:buClr>
                <a:srgbClr val="A9A57C"/>
              </a:buClr>
            </a:pPr>
            <a:r>
              <a:rPr lang="id-ID" b="1" dirty="0"/>
              <a:t>Work performance Information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id-ID" dirty="0"/>
              <a:t>Berisi informasi bagaimana progres proyek dikerjakan, deliverables, bagaimana deliverables diselesaikan dan diterima.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774" y="976977"/>
            <a:ext cx="245659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3773" y="1384924"/>
            <a:ext cx="2456597" cy="39703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Accepted Deliverables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 Requests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performance Information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Document Update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Lessons learned register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documentation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traceability matrix</a:t>
            </a:r>
          </a:p>
        </p:txBody>
      </p:sp>
    </p:spTree>
    <p:extLst>
      <p:ext uri="{BB962C8B-B14F-4D97-AF65-F5344CB8AC3E}">
        <p14:creationId xmlns:p14="http://schemas.microsoft.com/office/powerpoint/2010/main" val="4809833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Validate Scope: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ＭＳ Ｐゴシック" charset="0"/>
              </a:rPr>
              <a:t>Outputs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2"/>
            <a:ext cx="873457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50023" y="945689"/>
            <a:ext cx="8877869" cy="5741713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lvl="0" algn="just">
              <a:buClr>
                <a:srgbClr val="A9A57C"/>
              </a:buClr>
            </a:pPr>
            <a:r>
              <a:rPr lang="id-ID" b="1" dirty="0"/>
              <a:t>Project Document Update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en-US" dirty="0"/>
              <a:t>Project documents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diperbarui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proses Verifying Scope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dokumentasi</a:t>
            </a:r>
            <a:r>
              <a:rPr lang="en-US" dirty="0"/>
              <a:t> yang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status </a:t>
            </a:r>
            <a:r>
              <a:rPr lang="en-US" dirty="0" err="1"/>
              <a:t>produk</a:t>
            </a:r>
            <a:r>
              <a:rPr lang="en-US" dirty="0"/>
              <a:t> </a:t>
            </a:r>
          </a:p>
          <a:p>
            <a:pPr marL="800100" lvl="1" indent="-342900"/>
            <a:r>
              <a:rPr lang="en-US" dirty="0"/>
              <a:t>Lessons learned register</a:t>
            </a:r>
          </a:p>
          <a:p>
            <a:pPr marL="914400" lvl="2" indent="0">
              <a:buNone/>
            </a:pP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diperbarui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yang </a:t>
            </a:r>
            <a:r>
              <a:rPr lang="en-US" dirty="0" err="1"/>
              <a:t>dihadapi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dihindari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yang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memvalidasi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.</a:t>
            </a:r>
          </a:p>
          <a:p>
            <a:pPr marL="800100" lvl="1" indent="-342900"/>
            <a:r>
              <a:rPr lang="en-US" dirty="0"/>
              <a:t>Requirements documentation</a:t>
            </a:r>
          </a:p>
          <a:p>
            <a:pPr marL="914400" lvl="2" indent="0">
              <a:buNone/>
            </a:pPr>
            <a:r>
              <a:rPr lang="en-US" dirty="0" err="1"/>
              <a:t>Diperbarui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aktual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.</a:t>
            </a:r>
          </a:p>
          <a:p>
            <a:pPr marL="800100" lvl="1" indent="-342900"/>
            <a:r>
              <a:rPr lang="en-US" dirty="0"/>
              <a:t>Requirements traceability matrix</a:t>
            </a:r>
          </a:p>
          <a:p>
            <a:pPr marL="822960" lvl="2" indent="0" algn="just">
              <a:buClr>
                <a:srgbClr val="9CBEBD"/>
              </a:buClr>
              <a:buNone/>
            </a:pPr>
            <a:r>
              <a:rPr lang="id-ID" dirty="0"/>
              <a:t>Diperbarui</a:t>
            </a:r>
            <a:r>
              <a:rPr lang="en-US" dirty="0"/>
              <a:t> </a:t>
            </a:r>
            <a:r>
              <a:rPr lang="id-ID" dirty="0"/>
              <a:t>dengan hasil validasi, termasuk metode yang digunakan dan hasilnya.</a:t>
            </a:r>
          </a:p>
          <a:p>
            <a:pPr lvl="0" algn="just">
              <a:buClr>
                <a:srgbClr val="A9A57C"/>
              </a:buClr>
            </a:pPr>
            <a:endParaRPr lang="id-ID" dirty="0"/>
          </a:p>
        </p:txBody>
      </p:sp>
      <p:sp>
        <p:nvSpPr>
          <p:cNvPr id="8" name="TextBox 7"/>
          <p:cNvSpPr txBox="1"/>
          <p:nvPr/>
        </p:nvSpPr>
        <p:spPr>
          <a:xfrm>
            <a:off x="163774" y="976977"/>
            <a:ext cx="2456598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3773" y="1384924"/>
            <a:ext cx="2456597" cy="39703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Accepted Deliverables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 Requests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performance Information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Document Update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Lessons learned register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documentation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traceability matrix</a:t>
            </a:r>
          </a:p>
        </p:txBody>
      </p:sp>
    </p:spTree>
    <p:extLst>
      <p:ext uri="{BB962C8B-B14F-4D97-AF65-F5344CB8AC3E}">
        <p14:creationId xmlns:p14="http://schemas.microsoft.com/office/powerpoint/2010/main" val="3650121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824833" y="3109386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CONTROL SCOPE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33315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52" y="873457"/>
            <a:ext cx="6838095" cy="579363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Control Scope Data Flow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4508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Control Scope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12102" y="1246072"/>
            <a:ext cx="10542334" cy="244408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Proses </a:t>
            </a:r>
            <a:r>
              <a:rPr lang="en-US" sz="3200" dirty="0" err="1">
                <a:solidFill>
                  <a:schemeClr val="tx2"/>
                </a:solidFill>
              </a:rPr>
              <a:t>pemantauan</a:t>
            </a:r>
            <a:r>
              <a:rPr lang="en-US" sz="3200" dirty="0">
                <a:solidFill>
                  <a:schemeClr val="tx2"/>
                </a:solidFill>
              </a:rPr>
              <a:t> status </a:t>
            </a:r>
            <a:r>
              <a:rPr lang="en-US" sz="3200" dirty="0" err="1">
                <a:solidFill>
                  <a:schemeClr val="tx2"/>
                </a:solidFill>
              </a:rPr>
              <a:t>proyek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dan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ruang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lingkup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produk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dan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mengelola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perubahan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berdasarkan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lingkupnya</a:t>
            </a:r>
            <a:endParaRPr lang="en-US" sz="3200" dirty="0">
              <a:solidFill>
                <a:schemeClr val="tx2"/>
              </a:solidFill>
            </a:endParaRPr>
          </a:p>
          <a:p>
            <a:r>
              <a:rPr lang="id-ID" sz="3200" dirty="0">
                <a:solidFill>
                  <a:schemeClr val="tx2"/>
                </a:solidFill>
              </a:rPr>
              <a:t>Manfaat utama dari proses ini adalah bahwa ruang lingkup dasar dipertahankan di seluruh proyek. Proses ini dilakukan di seluruh proyek.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25" y="3690159"/>
            <a:ext cx="3863138" cy="28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2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Control Scope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7130" y="885420"/>
            <a:ext cx="2793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21373" y="899910"/>
            <a:ext cx="364395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Tools &amp; Techniques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29349" y="921861"/>
            <a:ext cx="266362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7130" y="1310816"/>
            <a:ext cx="2793742" cy="4616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 plan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Configuration management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baseline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measurement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Project Document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Lessons learned register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Documentation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 tracebility matrix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performance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Organizational process assets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21373" y="1329808"/>
            <a:ext cx="3643952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Data analysis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Variance analysis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Trend 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9349" y="1329808"/>
            <a:ext cx="2663624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Work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Change requests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Project management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Scope management plan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Scope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Schedule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Cost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Performance measurement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Project documents updates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Lessons learned register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Requirements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documentation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Requirements traceability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matrix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357350" y="1791473"/>
            <a:ext cx="327545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601803" y="1714051"/>
            <a:ext cx="368489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271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Control Scope: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INPUT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2"/>
            <a:ext cx="750627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46782" y="888264"/>
            <a:ext cx="8458281" cy="576103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/>
            <a:r>
              <a:rPr lang="id-ID" sz="2000" b="1" dirty="0"/>
              <a:t>Project Management Plan</a:t>
            </a:r>
          </a:p>
          <a:p>
            <a:pPr marL="365760" lvl="1" indent="0" algn="just">
              <a:buNone/>
            </a:pPr>
            <a:r>
              <a:rPr lang="id-ID" sz="2000" dirty="0"/>
              <a:t>Informasi yang dibutuhkan dalam proses Control Scope , Di dalam nya terdapat informasi mengenai </a:t>
            </a:r>
            <a:endParaRPr lang="en-US" sz="2000" dirty="0"/>
          </a:p>
          <a:p>
            <a:pPr marL="742950" lvl="1" indent="-285750"/>
            <a:r>
              <a:rPr lang="en-US" sz="2000" dirty="0"/>
              <a:t>Scope management plan</a:t>
            </a:r>
          </a:p>
          <a:p>
            <a:pPr marL="742950" lvl="1" indent="-285750"/>
            <a:r>
              <a:rPr lang="en-US" sz="2000" dirty="0"/>
              <a:t>Requirements management plan</a:t>
            </a:r>
          </a:p>
          <a:p>
            <a:pPr marL="742950" lvl="1" indent="-285750"/>
            <a:r>
              <a:rPr lang="en-US" sz="2000" dirty="0"/>
              <a:t>Change management plan</a:t>
            </a:r>
          </a:p>
          <a:p>
            <a:pPr marL="742950" lvl="1" indent="-285750"/>
            <a:r>
              <a:rPr lang="en-US" sz="2000" dirty="0"/>
              <a:t>Configuration management plan</a:t>
            </a:r>
          </a:p>
          <a:p>
            <a:pPr marL="742950" lvl="1" indent="-285750"/>
            <a:r>
              <a:rPr lang="en-US" sz="2000" dirty="0"/>
              <a:t>Scope baseline</a:t>
            </a:r>
          </a:p>
          <a:p>
            <a:pPr marL="742950" lvl="1" indent="-285750"/>
            <a:r>
              <a:rPr lang="en-US" sz="2000" dirty="0"/>
              <a:t>Performance measurement</a:t>
            </a:r>
          </a:p>
          <a:p>
            <a:pPr marL="742950" lvl="1" indent="-285750"/>
            <a:r>
              <a:rPr lang="en-US" sz="2000" dirty="0"/>
              <a:t>baseline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66" y="894508"/>
            <a:ext cx="2793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89266" y="1319904"/>
            <a:ext cx="2793742" cy="4616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 plan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Configuration management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baseline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measurement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Project Document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Lessons learned register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Documentation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 tracebility matrix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performance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Organizational process assets</a:t>
            </a:r>
          </a:p>
        </p:txBody>
      </p:sp>
    </p:spTree>
    <p:extLst>
      <p:ext uri="{BB962C8B-B14F-4D97-AF65-F5344CB8AC3E}">
        <p14:creationId xmlns:p14="http://schemas.microsoft.com/office/powerpoint/2010/main" val="130353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/>
            <a:r>
              <a:rPr lang="en-US" sz="1662" b="1" dirty="0">
                <a:solidFill>
                  <a:prstClr val="white"/>
                </a:solidFill>
                <a:cs typeface="Century Gothic" charset="0"/>
              </a:rPr>
              <a:t> </a:t>
            </a:r>
            <a:r>
              <a:rPr lang="en-US" sz="3600" b="1" dirty="0">
                <a:cs typeface="Century Gothic" charset="0"/>
              </a:rPr>
              <a:t>PROJECT SCOPE MANAGEMENT</a:t>
            </a:r>
            <a:endParaRPr lang="id-ID" sz="3600" b="1" dirty="0">
              <a:cs typeface="Century Gothic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88" y="846160"/>
            <a:ext cx="8106770" cy="57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053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Control Scope: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INPUT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2"/>
            <a:ext cx="750627" cy="63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46782" y="888264"/>
            <a:ext cx="8458281" cy="5761038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just">
              <a:buClr>
                <a:srgbClr val="A9A57C"/>
              </a:buClr>
              <a:buNone/>
            </a:pPr>
            <a:r>
              <a:rPr lang="en-US" sz="1600" b="1" u="sng" dirty="0"/>
              <a:t>2. Project Document</a:t>
            </a:r>
          </a:p>
          <a:p>
            <a:pPr algn="just">
              <a:buClr>
                <a:srgbClr val="A9A57C"/>
              </a:buClr>
            </a:pPr>
            <a:r>
              <a:rPr lang="en-US" sz="1600" dirty="0"/>
              <a:t>Lessons learned register</a:t>
            </a:r>
          </a:p>
          <a:p>
            <a:pPr marL="457200" lvl="1" indent="0" algn="just">
              <a:buClr>
                <a:srgbClr val="A9A57C"/>
              </a:buClr>
              <a:buNone/>
            </a:pPr>
            <a:r>
              <a:rPr lang="en-US" sz="1600" dirty="0" err="1"/>
              <a:t>Pelajaran</a:t>
            </a:r>
            <a:r>
              <a:rPr lang="en-US" sz="1600" dirty="0"/>
              <a:t> yang </a:t>
            </a:r>
            <a:r>
              <a:rPr lang="en-US" sz="1600" dirty="0" err="1"/>
              <a:t>dipelajari</a:t>
            </a:r>
            <a:r>
              <a:rPr lang="en-US" sz="1600" dirty="0"/>
              <a:t> </a:t>
            </a:r>
            <a:r>
              <a:rPr lang="en-US" sz="1600" dirty="0" err="1"/>
              <a:t>sebelumnya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proyek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diterapkan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fase</a:t>
            </a:r>
            <a:r>
              <a:rPr lang="en-US" sz="1600" dirty="0"/>
              <a:t> </a:t>
            </a:r>
            <a:r>
              <a:rPr lang="en-US" sz="1600" dirty="0" err="1"/>
              <a:t>selanjutnya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proyek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meningkatkan</a:t>
            </a:r>
            <a:r>
              <a:rPr lang="en-US" sz="1600" dirty="0"/>
              <a:t> </a:t>
            </a:r>
            <a:r>
              <a:rPr lang="en-US" sz="1600" dirty="0" err="1"/>
              <a:t>efisiensi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efektivitas</a:t>
            </a:r>
            <a:r>
              <a:rPr lang="en-US" sz="1600" dirty="0"/>
              <a:t> </a:t>
            </a:r>
            <a:r>
              <a:rPr lang="en-US" sz="1600" dirty="0" err="1"/>
              <a:t>validasi</a:t>
            </a:r>
            <a:r>
              <a:rPr lang="en-US" sz="1600" dirty="0"/>
              <a:t> </a:t>
            </a:r>
            <a:r>
              <a:rPr lang="en-US" sz="1600" dirty="0" err="1"/>
              <a:t>kiriman</a:t>
            </a:r>
            <a:r>
              <a:rPr lang="en-US" sz="1600" dirty="0"/>
              <a:t>.</a:t>
            </a:r>
          </a:p>
          <a:p>
            <a:pPr algn="just">
              <a:buClr>
                <a:srgbClr val="A9A57C"/>
              </a:buClr>
            </a:pPr>
            <a:r>
              <a:rPr lang="en-US" sz="1600" dirty="0"/>
              <a:t>Quality reports</a:t>
            </a:r>
          </a:p>
          <a:p>
            <a:pPr marL="457200" lvl="1" indent="0" algn="just">
              <a:buClr>
                <a:srgbClr val="A9A57C"/>
              </a:buClr>
              <a:buNone/>
            </a:pPr>
            <a:r>
              <a:rPr lang="en-US" sz="1600" dirty="0" err="1"/>
              <a:t>Mencakup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masalah</a:t>
            </a:r>
            <a:r>
              <a:rPr lang="en-US" sz="1600" dirty="0"/>
              <a:t> Quality </a:t>
            </a:r>
            <a:r>
              <a:rPr lang="en-US" sz="1600" dirty="0" err="1"/>
              <a:t>assuerance</a:t>
            </a:r>
            <a:r>
              <a:rPr lang="en-US" sz="1600" dirty="0"/>
              <a:t> </a:t>
            </a:r>
            <a:r>
              <a:rPr lang="en-US" sz="1600" dirty="0" err="1"/>
              <a:t>dikelola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ditingkatkan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tim</a:t>
            </a:r>
            <a:r>
              <a:rPr lang="en-US" sz="1600" dirty="0"/>
              <a:t>, </a:t>
            </a:r>
            <a:r>
              <a:rPr lang="en-US" sz="1600" dirty="0" err="1"/>
              <a:t>rekomendasi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perbaikan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ringkasan</a:t>
            </a:r>
            <a:r>
              <a:rPr lang="en-US" sz="1600" dirty="0"/>
              <a:t> </a:t>
            </a:r>
            <a:r>
              <a:rPr lang="en-US" sz="1600" dirty="0" err="1"/>
              <a:t>temuan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proses </a:t>
            </a:r>
            <a:r>
              <a:rPr lang="en-US" sz="1600" dirty="0" err="1"/>
              <a:t>Kualitas</a:t>
            </a:r>
            <a:r>
              <a:rPr lang="en-US" sz="1600" dirty="0"/>
              <a:t> </a:t>
            </a:r>
            <a:r>
              <a:rPr lang="en-US" sz="1600" dirty="0" err="1"/>
              <a:t>Kontrol</a:t>
            </a:r>
            <a:endParaRPr lang="en-US" sz="1600" dirty="0"/>
          </a:p>
          <a:p>
            <a:pPr lvl="0" algn="just">
              <a:buClr>
                <a:srgbClr val="A9A57C"/>
              </a:buClr>
            </a:pPr>
            <a:r>
              <a:rPr lang="id-ID" sz="1600" dirty="0"/>
              <a:t>Requirement Documentation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en-US" sz="1600" dirty="0"/>
              <a:t>Requirements documentation </a:t>
            </a:r>
            <a:r>
              <a:rPr lang="id-ID" sz="1600" dirty="0"/>
              <a:t>berisi informasi</a:t>
            </a:r>
            <a:r>
              <a:rPr lang="en-US" sz="1600" dirty="0"/>
              <a:t> </a:t>
            </a:r>
            <a:r>
              <a:rPr lang="id-ID" sz="1600" dirty="0"/>
              <a:t>tentang</a:t>
            </a:r>
            <a:r>
              <a:rPr lang="en-US" sz="1600" dirty="0"/>
              <a:t> project, </a:t>
            </a:r>
            <a:r>
              <a:rPr lang="en-US" sz="1600" dirty="0" err="1"/>
              <a:t>produk</a:t>
            </a:r>
            <a:r>
              <a:rPr lang="en-US" sz="1600" dirty="0"/>
              <a:t>, </a:t>
            </a:r>
            <a:r>
              <a:rPr lang="en-US" sz="1600" dirty="0" err="1"/>
              <a:t>kebutuhan</a:t>
            </a:r>
            <a:r>
              <a:rPr lang="en-US" sz="1600" dirty="0"/>
              <a:t> </a:t>
            </a:r>
            <a:r>
              <a:rPr lang="en-US" sz="1600" dirty="0" err="1"/>
              <a:t>teknis</a:t>
            </a:r>
            <a:r>
              <a:rPr lang="en-US" sz="1600" dirty="0"/>
              <a:t> yang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disediakan</a:t>
            </a:r>
            <a:r>
              <a:rPr lang="en-US" sz="1600" dirty="0"/>
              <a:t> di </a:t>
            </a:r>
            <a:r>
              <a:rPr lang="en-US" sz="1600" dirty="0" err="1"/>
              <a:t>dalam</a:t>
            </a:r>
            <a:r>
              <a:rPr lang="en-US" sz="1600" dirty="0"/>
              <a:t> project,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kriteria</a:t>
            </a:r>
            <a:r>
              <a:rPr lang="en-US" sz="1600" dirty="0"/>
              <a:t> </a:t>
            </a:r>
            <a:r>
              <a:rPr lang="en-US" sz="1600" dirty="0" err="1"/>
              <a:t>penerimaan</a:t>
            </a:r>
            <a:r>
              <a:rPr lang="en-US" sz="1600" dirty="0"/>
              <a:t> </a:t>
            </a:r>
            <a:r>
              <a:rPr lang="en-US" sz="1600" dirty="0" err="1"/>
              <a:t>resmi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verifikasi</a:t>
            </a:r>
            <a:endParaRPr lang="id-ID" sz="1600" dirty="0"/>
          </a:p>
          <a:p>
            <a:pPr lvl="0" algn="just">
              <a:buClr>
                <a:srgbClr val="A9A57C"/>
              </a:buClr>
            </a:pPr>
            <a:r>
              <a:rPr lang="id-ID" sz="1600" dirty="0"/>
              <a:t>Requirement tracebility matrix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en-US" sz="1600" dirty="0" err="1"/>
              <a:t>menghubungkan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persyaratan</a:t>
            </a:r>
            <a:r>
              <a:rPr lang="en-US" sz="1600" dirty="0"/>
              <a:t> yang </a:t>
            </a:r>
            <a:r>
              <a:rPr lang="en-US" sz="1600" dirty="0" err="1"/>
              <a:t>dibutuhkan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</a:t>
            </a:r>
            <a:r>
              <a:rPr lang="en-US" sz="1600" dirty="0" err="1"/>
              <a:t>awal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menganalisanya</a:t>
            </a:r>
            <a:endParaRPr lang="en-US" sz="1600" dirty="0"/>
          </a:p>
          <a:p>
            <a:pPr marL="0" lvl="0" indent="0" algn="just">
              <a:buClr>
                <a:srgbClr val="A9A57C"/>
              </a:buClr>
              <a:buNone/>
            </a:pPr>
            <a:r>
              <a:rPr lang="en-US" sz="1600" b="1" u="sng" dirty="0"/>
              <a:t>3. </a:t>
            </a:r>
            <a:r>
              <a:rPr lang="id-ID" sz="1600" b="1" u="sng" dirty="0"/>
              <a:t>Work Performance Data 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mencakup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perubahan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r>
              <a:rPr lang="en-US" sz="1600" dirty="0"/>
              <a:t>,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permintaan</a:t>
            </a:r>
            <a:r>
              <a:rPr lang="en-US" sz="1600" dirty="0"/>
              <a:t> </a:t>
            </a:r>
            <a:r>
              <a:rPr lang="en-US" sz="1600" dirty="0" err="1"/>
              <a:t>diterima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kiriman</a:t>
            </a:r>
            <a:r>
              <a:rPr lang="en-US" sz="1600" dirty="0"/>
              <a:t> </a:t>
            </a:r>
            <a:r>
              <a:rPr lang="en-US" sz="1600" dirty="0" err="1"/>
              <a:t>selesai</a:t>
            </a:r>
            <a:r>
              <a:rPr lang="en-US" sz="1600" dirty="0"/>
              <a:t>, </a:t>
            </a:r>
            <a:r>
              <a:rPr lang="en-US" sz="1600" dirty="0" err="1"/>
              <a:t>dll</a:t>
            </a:r>
            <a:endParaRPr lang="id-ID" sz="1600" dirty="0"/>
          </a:p>
          <a:p>
            <a:pPr marL="0" lvl="0" indent="0" algn="just">
              <a:buClr>
                <a:srgbClr val="A9A57C"/>
              </a:buClr>
              <a:buNone/>
            </a:pPr>
            <a:r>
              <a:rPr lang="en-US" sz="1600" b="1" u="sng" dirty="0"/>
              <a:t>4. </a:t>
            </a:r>
            <a:r>
              <a:rPr lang="id-ID" sz="1600" b="1" u="sng" dirty="0"/>
              <a:t>Organization Process Assets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id-ID" sz="1600" dirty="0"/>
              <a:t>Asset- asset yang dimiliki oleh organisasi yang membantu proses Control Scope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266" y="894508"/>
            <a:ext cx="279374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89266" y="1319904"/>
            <a:ext cx="2793742" cy="46166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Management plan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 management 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Configuration management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 baseline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measurement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Project Document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Lessons learned register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Documentation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 tracebility matrix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performance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Organizational process assets</a:t>
            </a:r>
          </a:p>
        </p:txBody>
      </p:sp>
    </p:spTree>
    <p:extLst>
      <p:ext uri="{BB962C8B-B14F-4D97-AF65-F5344CB8AC3E}">
        <p14:creationId xmlns:p14="http://schemas.microsoft.com/office/powerpoint/2010/main" val="12449662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5838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3345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Control Scope: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ＭＳ Ｐゴシック" charset="0"/>
              </a:rPr>
              <a:t>Tools &amp; Techniques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50639" y="966842"/>
            <a:ext cx="2476500" cy="604800"/>
            <a:chOff x="2825750" y="187426"/>
            <a:chExt cx="2476500" cy="604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1" name="Rectangle 10"/>
            <p:cNvSpPr/>
            <p:nvPr/>
          </p:nvSpPr>
          <p:spPr>
            <a:xfrm>
              <a:off x="2825750" y="187426"/>
              <a:ext cx="2476500" cy="604800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3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2825750" y="187426"/>
              <a:ext cx="2476500" cy="6048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85344" rIns="149352" bIns="85344" numCol="1" spcCol="1270" anchor="ctr" anchorCtr="0">
              <a:noAutofit/>
            </a:bodyPr>
            <a:lstStyle/>
            <a:p>
              <a:pPr marL="0" marR="0" lvl="0" indent="0" algn="ctr" defTabSz="9334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Tools &amp; Techniques</a:t>
              </a:r>
            </a:p>
          </p:txBody>
        </p:sp>
      </p:grp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830787" y="966842"/>
            <a:ext cx="7620000" cy="436943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d-ID" dirty="0">
                <a:solidFill>
                  <a:schemeClr val="tx2"/>
                </a:solidFill>
              </a:rPr>
              <a:t>Variance Analisis</a:t>
            </a:r>
          </a:p>
          <a:p>
            <a:pPr marL="365760" lvl="1" indent="0" algn="just">
              <a:buNone/>
            </a:pPr>
            <a:r>
              <a:rPr lang="en-US" dirty="0" err="1">
                <a:solidFill>
                  <a:schemeClr val="tx2"/>
                </a:solidFill>
              </a:rPr>
              <a:t>adalah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teknik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untuk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menentukan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penyebab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derajat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perbedaan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antara</a:t>
            </a:r>
            <a:r>
              <a:rPr lang="en-US" dirty="0">
                <a:solidFill>
                  <a:schemeClr val="tx2"/>
                </a:solidFill>
              </a:rPr>
              <a:t> baseline </a:t>
            </a:r>
            <a:r>
              <a:rPr lang="en-US" dirty="0" err="1">
                <a:solidFill>
                  <a:schemeClr val="tx2"/>
                </a:solidFill>
              </a:rPr>
              <a:t>dan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kinerja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aktual</a:t>
            </a:r>
            <a:r>
              <a:rPr lang="en-US" dirty="0">
                <a:solidFill>
                  <a:schemeClr val="tx2"/>
                </a:solidFill>
              </a:rPr>
              <a:t>. </a:t>
            </a:r>
            <a:r>
              <a:rPr lang="en-US" dirty="0" err="1">
                <a:solidFill>
                  <a:schemeClr val="tx2"/>
                </a:solidFill>
              </a:rPr>
              <a:t>Pengukuran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kinerja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proyek</a:t>
            </a:r>
            <a:r>
              <a:rPr lang="en-US" dirty="0">
                <a:solidFill>
                  <a:schemeClr val="tx2"/>
                </a:solidFill>
              </a:rPr>
              <a:t> yang </a:t>
            </a:r>
            <a:r>
              <a:rPr lang="en-US" dirty="0" err="1">
                <a:solidFill>
                  <a:schemeClr val="tx2"/>
                </a:solidFill>
              </a:rPr>
              <a:t>digunakan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untuk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menilai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besarnya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variasi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dari</a:t>
            </a:r>
            <a:r>
              <a:rPr lang="en-US" dirty="0">
                <a:solidFill>
                  <a:schemeClr val="tx2"/>
                </a:solidFill>
              </a:rPr>
              <a:t> original </a:t>
            </a:r>
            <a:r>
              <a:rPr lang="en-US" dirty="0" err="1">
                <a:solidFill>
                  <a:schemeClr val="tx2"/>
                </a:solidFill>
              </a:rPr>
              <a:t>lingkup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dasar</a:t>
            </a:r>
            <a:endParaRPr lang="en-US" dirty="0">
              <a:solidFill>
                <a:schemeClr val="tx2"/>
              </a:solidFill>
            </a:endParaRPr>
          </a:p>
          <a:p>
            <a:pPr marL="365760" lvl="1" indent="0" algn="just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365760" indent="-457200" algn="just"/>
            <a:r>
              <a:rPr lang="en-US" dirty="0"/>
              <a:t>Trend analysis</a:t>
            </a:r>
          </a:p>
          <a:p>
            <a:pPr marL="365760" lvl="1" indent="0" algn="just">
              <a:buNone/>
            </a:pPr>
            <a:r>
              <a:rPr lang="en-US" dirty="0" err="1">
                <a:solidFill>
                  <a:schemeClr val="tx2"/>
                </a:solidFill>
              </a:rPr>
              <a:t>Menganalisa</a:t>
            </a:r>
            <a:r>
              <a:rPr lang="en-US" dirty="0">
                <a:solidFill>
                  <a:schemeClr val="tx2"/>
                </a:solidFill>
              </a:rPr>
              <a:t> trend </a:t>
            </a:r>
            <a:r>
              <a:rPr lang="en-US" dirty="0" err="1">
                <a:solidFill>
                  <a:schemeClr val="tx2"/>
                </a:solidFill>
              </a:rPr>
              <a:t>adalah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id-ID" dirty="0">
                <a:solidFill>
                  <a:schemeClr val="tx2"/>
                </a:solidFill>
              </a:rPr>
              <a:t>memeriksa kinerja proyek dari waktu ke waktu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id-ID" dirty="0">
                <a:solidFill>
                  <a:schemeClr val="tx2"/>
                </a:solidFill>
              </a:rPr>
              <a:t>menentukan apakah kinerja membaik atau memburuk.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639" y="1736270"/>
            <a:ext cx="247649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Data analysis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Variance analysis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Trend analysis</a:t>
            </a:r>
          </a:p>
        </p:txBody>
      </p:sp>
    </p:spTree>
    <p:extLst>
      <p:ext uri="{BB962C8B-B14F-4D97-AF65-F5344CB8AC3E}">
        <p14:creationId xmlns:p14="http://schemas.microsoft.com/office/powerpoint/2010/main" val="36299710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Control Scope: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OUTPUT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67515" y="851340"/>
            <a:ext cx="7762186" cy="5257800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d-ID" dirty="0"/>
              <a:t>Work Performance Information</a:t>
            </a:r>
          </a:p>
          <a:p>
            <a:pPr marL="365760" lvl="1" indent="0" algn="just">
              <a:buNone/>
            </a:pP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berkorelasi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kontekstual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id-ID" dirty="0"/>
              <a:t>scope</a:t>
            </a:r>
            <a:r>
              <a:rPr lang="en-US" dirty="0"/>
              <a:t> baseline.</a:t>
            </a:r>
            <a:endParaRPr lang="id-ID" dirty="0"/>
          </a:p>
          <a:p>
            <a:pPr lvl="0" algn="just">
              <a:buClr>
                <a:srgbClr val="A9A57C"/>
              </a:buClr>
            </a:pPr>
            <a:r>
              <a:rPr lang="id-ID" dirty="0"/>
              <a:t>Change Request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en-US" dirty="0" err="1"/>
              <a:t>Analisis</a:t>
            </a:r>
            <a:r>
              <a:rPr lang="en-US" dirty="0"/>
              <a:t> scope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mengakibatkan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lain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.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preventif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korektif</a:t>
            </a:r>
            <a:r>
              <a:rPr lang="en-US" dirty="0"/>
              <a:t>,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cacat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.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diperiksa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disposisi</a:t>
            </a:r>
            <a:r>
              <a:rPr lang="en-US" dirty="0"/>
              <a:t> </a:t>
            </a:r>
            <a:r>
              <a:rPr lang="en-US" dirty="0" err="1"/>
              <a:t>mengacu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“Perform Integrated Change Control Process”.</a:t>
            </a:r>
            <a:endParaRPr lang="id-ID" dirty="0"/>
          </a:p>
          <a:p>
            <a:pPr lvl="1" algn="just">
              <a:buClr>
                <a:srgbClr val="9CBEBD"/>
              </a:buClr>
            </a:pPr>
            <a:endParaRPr lang="id-ID" dirty="0"/>
          </a:p>
          <a:p>
            <a:pPr algn="just"/>
            <a:endParaRPr lang="id-ID" dirty="0"/>
          </a:p>
        </p:txBody>
      </p:sp>
      <p:sp>
        <p:nvSpPr>
          <p:cNvPr id="11" name="TextBox 10"/>
          <p:cNvSpPr txBox="1"/>
          <p:nvPr/>
        </p:nvSpPr>
        <p:spPr>
          <a:xfrm>
            <a:off x="167162" y="851340"/>
            <a:ext cx="266362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162" y="1259287"/>
            <a:ext cx="2663624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Work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Change requests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Project management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Scope management plan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Scope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Schedule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Cost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Performance measurement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Project documents updates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Lessons learned register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Requirements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documentation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Requirements traceability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9899587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Control Scope: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OUTPUT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67515" y="851340"/>
            <a:ext cx="7762186" cy="5257800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lvl="0" algn="just">
              <a:buClr>
                <a:srgbClr val="A9A57C"/>
              </a:buClr>
            </a:pPr>
            <a:r>
              <a:rPr lang="id-ID" dirty="0"/>
              <a:t>Project Management Plan Update</a:t>
            </a:r>
          </a:p>
          <a:p>
            <a:pPr marL="365760" lvl="1" indent="0" algn="just">
              <a:buClr>
                <a:srgbClr val="9CBEBD"/>
              </a:buClr>
              <a:buNone/>
            </a:pPr>
            <a:r>
              <a:rPr lang="id-ID" dirty="0"/>
              <a:t>Pembaharuan dari project Manajemen setiap elemen-elemennya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Scope management plan</a:t>
            </a:r>
          </a:p>
          <a:p>
            <a:pPr lvl="1"/>
            <a:r>
              <a:rPr lang="en-US" dirty="0"/>
              <a:t>Scope baseline</a:t>
            </a:r>
          </a:p>
          <a:p>
            <a:pPr lvl="1"/>
            <a:r>
              <a:rPr lang="en-US" dirty="0"/>
              <a:t>Schedule baseline</a:t>
            </a:r>
          </a:p>
          <a:p>
            <a:pPr lvl="1"/>
            <a:r>
              <a:rPr lang="en-US" dirty="0"/>
              <a:t>Cost baseline</a:t>
            </a:r>
          </a:p>
          <a:p>
            <a:pPr lvl="1"/>
            <a:r>
              <a:rPr lang="en-US" dirty="0"/>
              <a:t>Performance measurement</a:t>
            </a:r>
          </a:p>
          <a:p>
            <a:pPr lvl="1"/>
            <a:r>
              <a:rPr lang="en-US" dirty="0"/>
              <a:t>baseline</a:t>
            </a:r>
          </a:p>
          <a:p>
            <a:pPr marL="365760" lvl="1" indent="0" algn="just">
              <a:buClr>
                <a:srgbClr val="9CBEBD"/>
              </a:buClr>
              <a:buNone/>
            </a:pPr>
            <a:endParaRPr lang="id-ID" dirty="0"/>
          </a:p>
          <a:p>
            <a:pPr lvl="1" algn="just">
              <a:buClr>
                <a:srgbClr val="9CBEBD"/>
              </a:buClr>
            </a:pPr>
            <a:endParaRPr lang="id-ID" dirty="0"/>
          </a:p>
          <a:p>
            <a:pPr algn="just"/>
            <a:endParaRPr lang="id-ID" dirty="0"/>
          </a:p>
        </p:txBody>
      </p:sp>
      <p:sp>
        <p:nvSpPr>
          <p:cNvPr id="11" name="TextBox 10"/>
          <p:cNvSpPr txBox="1"/>
          <p:nvPr/>
        </p:nvSpPr>
        <p:spPr>
          <a:xfrm>
            <a:off x="167162" y="851340"/>
            <a:ext cx="266362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162" y="1259287"/>
            <a:ext cx="2663624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Work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Change requests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Project management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Scope management plan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Scope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Schedule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Cost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Performance measurement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Project documents updates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Lessons learned register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Requirements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documentation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Requirements traceability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4273095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Control Scope: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ＭＳ Ｐゴシック" charset="0"/>
              </a:rPr>
              <a:t>OUTPUT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ＭＳ Ｐゴシック" charset="0"/>
              <a:cs typeface="Century Gothic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053705" y="851340"/>
            <a:ext cx="7620000" cy="4800600"/>
          </a:xfrm>
          <a:solidFill>
            <a:srgbClr val="FFFF00"/>
          </a:solidFill>
        </p:spPr>
        <p:txBody>
          <a:bodyPr/>
          <a:lstStyle/>
          <a:p>
            <a:pPr algn="just"/>
            <a:r>
              <a:rPr lang="id-ID" dirty="0"/>
              <a:t>Project Document Update</a:t>
            </a:r>
          </a:p>
          <a:p>
            <a:pPr marL="365760" lvl="1" indent="0" algn="just">
              <a:buNone/>
            </a:pP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diperbarui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:</a:t>
            </a:r>
            <a:endParaRPr lang="id-ID" dirty="0"/>
          </a:p>
          <a:p>
            <a:pPr marL="800100" lvl="1" indent="-342900"/>
            <a:r>
              <a:rPr lang="en-US" dirty="0"/>
              <a:t>Lessons learned register</a:t>
            </a:r>
          </a:p>
          <a:p>
            <a:pPr marL="914400" lvl="2" indent="0">
              <a:buNone/>
            </a:pP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diperbarui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yang </a:t>
            </a:r>
            <a:r>
              <a:rPr lang="en-US" dirty="0" err="1"/>
              <a:t>dihadapi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dihindari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yang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memvalidasi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.</a:t>
            </a:r>
          </a:p>
          <a:p>
            <a:pPr marL="800100" lvl="1" indent="-342900"/>
            <a:r>
              <a:rPr lang="en-US" dirty="0"/>
              <a:t>Requirements documentation</a:t>
            </a:r>
          </a:p>
          <a:p>
            <a:pPr marL="914400" lvl="2" indent="0">
              <a:buNone/>
            </a:pPr>
            <a:r>
              <a:rPr lang="en-US" dirty="0" err="1"/>
              <a:t>Diperbarui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aktual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.</a:t>
            </a:r>
          </a:p>
          <a:p>
            <a:pPr marL="800100" lvl="1" indent="-342900"/>
            <a:r>
              <a:rPr lang="en-US" dirty="0"/>
              <a:t>Requirements traceability matrix</a:t>
            </a:r>
          </a:p>
          <a:p>
            <a:pPr marL="822960" lvl="2" indent="0" algn="just">
              <a:buClr>
                <a:srgbClr val="9CBEBD"/>
              </a:buClr>
              <a:buNone/>
            </a:pPr>
            <a:r>
              <a:rPr lang="id-ID" dirty="0"/>
              <a:t>Diperbarui</a:t>
            </a:r>
            <a:r>
              <a:rPr lang="en-US" dirty="0"/>
              <a:t> </a:t>
            </a:r>
            <a:r>
              <a:rPr lang="id-ID" dirty="0"/>
              <a:t>dengan hasil validasi, termasuk metode yang digunakan dan hasilnya.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162" y="851340"/>
            <a:ext cx="2663625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7162" y="1259287"/>
            <a:ext cx="2663624" cy="5262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Work performance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Change requests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Project management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Scope management plan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Scope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Schedule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Cost baseline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Performance measurement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Project documents updates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Lessons learned register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Requirements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documentation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 Requirements traceability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0255520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57" y="286603"/>
            <a:ext cx="10577015" cy="59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434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63" y="1514901"/>
            <a:ext cx="3764470" cy="2661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5654" y="3883826"/>
            <a:ext cx="741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 E R I M A   K A S I H</a:t>
            </a:r>
          </a:p>
        </p:txBody>
      </p:sp>
    </p:spTree>
    <p:extLst>
      <p:ext uri="{BB962C8B-B14F-4D97-AF65-F5344CB8AC3E}">
        <p14:creationId xmlns:p14="http://schemas.microsoft.com/office/powerpoint/2010/main" val="191717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13267</TotalTime>
  <Words>5963</Words>
  <Application>Microsoft Office PowerPoint</Application>
  <PresentationFormat>Layar Lebar</PresentationFormat>
  <Paragraphs>1182</Paragraphs>
  <Slides>96</Slides>
  <Notes>7</Notes>
  <HiddenSlides>0</HiddenSlides>
  <MMClips>0</MMClips>
  <ScaleCrop>false</ScaleCrop>
  <HeadingPairs>
    <vt:vector size="6" baseType="variant">
      <vt:variant>
        <vt:lpstr>Font Dipakai</vt:lpstr>
      </vt:variant>
      <vt:variant>
        <vt:i4>8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96</vt:i4>
      </vt:variant>
    </vt:vector>
  </HeadingPairs>
  <TitlesOfParts>
    <vt:vector size="105" baseType="lpstr">
      <vt:lpstr>Arial</vt:lpstr>
      <vt:lpstr>Calibri</vt:lpstr>
      <vt:lpstr>Calibri Light</vt:lpstr>
      <vt:lpstr>Cambria</vt:lpstr>
      <vt:lpstr>Candara</vt:lpstr>
      <vt:lpstr>Courier New</vt:lpstr>
      <vt:lpstr>Times New Roman</vt:lpstr>
      <vt:lpstr>Wingdings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Stakeholder Requirement</vt:lpstr>
      <vt:lpstr>Stakeholder Requirement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Project Scope Statement(1)</vt:lpstr>
      <vt:lpstr>Project Scope Statement(1)</vt:lpstr>
      <vt:lpstr>Project Scope Statement(1)</vt:lpstr>
      <vt:lpstr>Project Scope Statement(2)</vt:lpstr>
      <vt:lpstr>Project Scope Statement(2)</vt:lpstr>
      <vt:lpstr>Project Scope Statement(2)</vt:lpstr>
      <vt:lpstr>Project Scope Statement(3)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>PT Telkomsel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Muhammad_N_Nurohim</dc:creator>
  <cp:lastModifiedBy>Ruslan Yogaswara</cp:lastModifiedBy>
  <cp:revision>665</cp:revision>
  <dcterms:created xsi:type="dcterms:W3CDTF">2017-04-05T03:35:24Z</dcterms:created>
  <dcterms:modified xsi:type="dcterms:W3CDTF">2021-10-13T11:38:26Z</dcterms:modified>
</cp:coreProperties>
</file>